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33"/>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58"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91" r:id="rId32"/>
  </p:sldIdLst>
  <p:sldSz cx="9144000" cy="5143500" type="screen16x9"/>
  <p:notesSz cx="6858000" cy="9144000"/>
  <p:embeddedFontLst>
    <p:embeddedFont>
      <p:font typeface="Bebas Neue" panose="020B0604020202020204" charset="0"/>
      <p:regular r:id="rId34"/>
    </p:embeddedFont>
    <p:embeddedFont>
      <p:font typeface="Comic Sans MS" panose="030F0702030302020204" pitchFamily="66" charset="0"/>
      <p:regular r:id="rId35"/>
      <p:bold r:id="rId36"/>
      <p:italic r:id="rId37"/>
      <p:boldItalic r:id="rId38"/>
    </p:embeddedFont>
    <p:embeddedFont>
      <p:font typeface="IBM Plex Sans Condensed" panose="020B060402020202020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7B9036-0881-475A-ADF6-831E9562A627}">
  <a:tblStyle styleId="{5C7B9036-0881-475A-ADF6-831E9562A62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57EC41A-727B-416F-B59B-BBC701B8EA7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8.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ilesh" userId="c3b9bfc3611135a9" providerId="LiveId" clId="{6E8ADC55-5716-4721-AF8D-726E9F282E06}"/>
    <pc:docChg chg="undo custSel delSld modSld sldOrd">
      <pc:chgData name="Sailesh" userId="c3b9bfc3611135a9" providerId="LiveId" clId="{6E8ADC55-5716-4721-AF8D-726E9F282E06}" dt="2021-06-23T10:07:59.763" v="1598" actId="20577"/>
      <pc:docMkLst>
        <pc:docMk/>
      </pc:docMkLst>
      <pc:sldChg chg="addSp modSp mod modNotes">
        <pc:chgData name="Sailesh" userId="c3b9bfc3611135a9" providerId="LiveId" clId="{6E8ADC55-5716-4721-AF8D-726E9F282E06}" dt="2021-06-23T08:16:21.606" v="584" actId="1076"/>
        <pc:sldMkLst>
          <pc:docMk/>
          <pc:sldMk cId="0" sldId="256"/>
        </pc:sldMkLst>
        <pc:spChg chg="add mod">
          <ac:chgData name="Sailesh" userId="c3b9bfc3611135a9" providerId="LiveId" clId="{6E8ADC55-5716-4721-AF8D-726E9F282E06}" dt="2021-06-16T05:18:10.245" v="97" actId="207"/>
          <ac:spMkLst>
            <pc:docMk/>
            <pc:sldMk cId="0" sldId="256"/>
            <ac:spMk id="2" creationId="{97C19284-A1BF-4A5D-AEF7-FB09C50A653C}"/>
          </ac:spMkLst>
        </pc:spChg>
        <pc:spChg chg="mod">
          <ac:chgData name="Sailesh" userId="c3b9bfc3611135a9" providerId="LiveId" clId="{6E8ADC55-5716-4721-AF8D-726E9F282E06}" dt="2021-06-16T05:20:32.562" v="163" actId="20577"/>
          <ac:spMkLst>
            <pc:docMk/>
            <pc:sldMk cId="0" sldId="256"/>
            <ac:spMk id="45" creationId="{00000000-0000-0000-0000-000000000000}"/>
          </ac:spMkLst>
        </pc:spChg>
        <pc:picChg chg="add mod">
          <ac:chgData name="Sailesh" userId="c3b9bfc3611135a9" providerId="LiveId" clId="{6E8ADC55-5716-4721-AF8D-726E9F282E06}" dt="2021-06-23T08:16:11.833" v="582" actId="1076"/>
          <ac:picMkLst>
            <pc:docMk/>
            <pc:sldMk cId="0" sldId="256"/>
            <ac:picMk id="3" creationId="{743E1F14-46F2-4C05-B8F8-877E955C32DE}"/>
          </ac:picMkLst>
        </pc:picChg>
        <pc:picChg chg="mod">
          <ac:chgData name="Sailesh" userId="c3b9bfc3611135a9" providerId="LiveId" clId="{6E8ADC55-5716-4721-AF8D-726E9F282E06}" dt="2021-06-23T08:16:03.278" v="579" actId="1076"/>
          <ac:picMkLst>
            <pc:docMk/>
            <pc:sldMk cId="0" sldId="256"/>
            <ac:picMk id="46" creationId="{00000000-0000-0000-0000-000000000000}"/>
          </ac:picMkLst>
        </pc:picChg>
        <pc:picChg chg="mod">
          <ac:chgData name="Sailesh" userId="c3b9bfc3611135a9" providerId="LiveId" clId="{6E8ADC55-5716-4721-AF8D-726E9F282E06}" dt="2021-06-23T08:16:21.606" v="584" actId="1076"/>
          <ac:picMkLst>
            <pc:docMk/>
            <pc:sldMk cId="0" sldId="256"/>
            <ac:picMk id="47" creationId="{00000000-0000-0000-0000-000000000000}"/>
          </ac:picMkLst>
        </pc:picChg>
      </pc:sldChg>
      <pc:sldChg chg="addSp delSp modSp mod">
        <pc:chgData name="Sailesh" userId="c3b9bfc3611135a9" providerId="LiveId" clId="{6E8ADC55-5716-4721-AF8D-726E9F282E06}" dt="2021-06-23T09:57:07.288" v="1557" actId="1076"/>
        <pc:sldMkLst>
          <pc:docMk/>
          <pc:sldMk cId="0" sldId="257"/>
        </pc:sldMkLst>
        <pc:spChg chg="add del mod">
          <ac:chgData name="Sailesh" userId="c3b9bfc3611135a9" providerId="LiveId" clId="{6E8ADC55-5716-4721-AF8D-726E9F282E06}" dt="2021-06-16T05:26:34.111" v="550" actId="21"/>
          <ac:spMkLst>
            <pc:docMk/>
            <pc:sldMk cId="0" sldId="257"/>
            <ac:spMk id="3" creationId="{A322AC20-2BFA-4668-9EDE-823D874BFA30}"/>
          </ac:spMkLst>
        </pc:spChg>
        <pc:spChg chg="add del mod">
          <ac:chgData name="Sailesh" userId="c3b9bfc3611135a9" providerId="LiveId" clId="{6E8ADC55-5716-4721-AF8D-726E9F282E06}" dt="2021-06-16T05:26:47.906" v="552" actId="21"/>
          <ac:spMkLst>
            <pc:docMk/>
            <pc:sldMk cId="0" sldId="257"/>
            <ac:spMk id="5" creationId="{F43F4170-0605-49F5-BB9D-07D5267C5F0B}"/>
          </ac:spMkLst>
        </pc:spChg>
        <pc:spChg chg="mod">
          <ac:chgData name="Sailesh" userId="c3b9bfc3611135a9" providerId="LiveId" clId="{6E8ADC55-5716-4721-AF8D-726E9F282E06}" dt="2021-06-16T05:21:23.503" v="201" actId="20577"/>
          <ac:spMkLst>
            <pc:docMk/>
            <pc:sldMk cId="0" sldId="257"/>
            <ac:spMk id="54" creationId="{00000000-0000-0000-0000-000000000000}"/>
          </ac:spMkLst>
        </pc:spChg>
        <pc:spChg chg="del">
          <ac:chgData name="Sailesh" userId="c3b9bfc3611135a9" providerId="LiveId" clId="{6E8ADC55-5716-4721-AF8D-726E9F282E06}" dt="2021-06-16T05:26:43.490" v="551" actId="21"/>
          <ac:spMkLst>
            <pc:docMk/>
            <pc:sldMk cId="0" sldId="257"/>
            <ac:spMk id="55" creationId="{00000000-0000-0000-0000-000000000000}"/>
          </ac:spMkLst>
        </pc:spChg>
        <pc:spChg chg="mod">
          <ac:chgData name="Sailesh" userId="c3b9bfc3611135a9" providerId="LiveId" clId="{6E8ADC55-5716-4721-AF8D-726E9F282E06}" dt="2021-06-23T09:56:52.473" v="1553" actId="255"/>
          <ac:spMkLst>
            <pc:docMk/>
            <pc:sldMk cId="0" sldId="257"/>
            <ac:spMk id="56" creationId="{00000000-0000-0000-0000-000000000000}"/>
          </ac:spMkLst>
        </pc:spChg>
        <pc:spChg chg="del">
          <ac:chgData name="Sailesh" userId="c3b9bfc3611135a9" providerId="LiveId" clId="{6E8ADC55-5716-4721-AF8D-726E9F282E06}" dt="2021-06-16T05:25:25.278" v="481" actId="21"/>
          <ac:spMkLst>
            <pc:docMk/>
            <pc:sldMk cId="0" sldId="257"/>
            <ac:spMk id="57" creationId="{00000000-0000-0000-0000-000000000000}"/>
          </ac:spMkLst>
        </pc:spChg>
        <pc:grpChg chg="mod">
          <ac:chgData name="Sailesh" userId="c3b9bfc3611135a9" providerId="LiveId" clId="{6E8ADC55-5716-4721-AF8D-726E9F282E06}" dt="2021-06-23T09:57:07.288" v="1557" actId="1076"/>
          <ac:grpSpMkLst>
            <pc:docMk/>
            <pc:sldMk cId="0" sldId="257"/>
            <ac:grpSpMk id="59" creationId="{00000000-0000-0000-0000-000000000000}"/>
          </ac:grpSpMkLst>
        </pc:grpChg>
        <pc:picChg chg="mod">
          <ac:chgData name="Sailesh" userId="c3b9bfc3611135a9" providerId="LiveId" clId="{6E8ADC55-5716-4721-AF8D-726E9F282E06}" dt="2021-06-23T09:57:03.086" v="1556" actId="1076"/>
          <ac:picMkLst>
            <pc:docMk/>
            <pc:sldMk cId="0" sldId="257"/>
            <ac:picMk id="53" creationId="{00000000-0000-0000-0000-000000000000}"/>
          </ac:picMkLst>
        </pc:picChg>
      </pc:sldChg>
      <pc:sldChg chg="addSp delSp modSp mod ord modNotes">
        <pc:chgData name="Sailesh" userId="c3b9bfc3611135a9" providerId="LiveId" clId="{6E8ADC55-5716-4721-AF8D-726E9F282E06}" dt="2021-06-23T09:14:50.751" v="1079" actId="20577"/>
        <pc:sldMkLst>
          <pc:docMk/>
          <pc:sldMk cId="0" sldId="258"/>
        </pc:sldMkLst>
        <pc:spChg chg="add mod">
          <ac:chgData name="Sailesh" userId="c3b9bfc3611135a9" providerId="LiveId" clId="{6E8ADC55-5716-4721-AF8D-726E9F282E06}" dt="2021-06-23T09:14:42.091" v="1076" actId="1076"/>
          <ac:spMkLst>
            <pc:docMk/>
            <pc:sldMk cId="0" sldId="258"/>
            <ac:spMk id="12" creationId="{97933D8B-8645-4DC4-AB27-BD3DF4D4C408}"/>
          </ac:spMkLst>
        </pc:spChg>
        <pc:spChg chg="add mod">
          <ac:chgData name="Sailesh" userId="c3b9bfc3611135a9" providerId="LiveId" clId="{6E8ADC55-5716-4721-AF8D-726E9F282E06}" dt="2021-06-23T09:14:50.751" v="1079" actId="20577"/>
          <ac:spMkLst>
            <pc:docMk/>
            <pc:sldMk cId="0" sldId="258"/>
            <ac:spMk id="13" creationId="{2FED85DA-02D8-4785-87BC-D145B440A7D1}"/>
          </ac:spMkLst>
        </pc:spChg>
        <pc:spChg chg="del">
          <ac:chgData name="Sailesh" userId="c3b9bfc3611135a9" providerId="LiveId" clId="{6E8ADC55-5716-4721-AF8D-726E9F282E06}" dt="2021-06-23T09:11:00.982" v="1020" actId="478"/>
          <ac:spMkLst>
            <pc:docMk/>
            <pc:sldMk cId="0" sldId="258"/>
            <ac:spMk id="69" creationId="{00000000-0000-0000-0000-000000000000}"/>
          </ac:spMkLst>
        </pc:spChg>
        <pc:spChg chg="del mod">
          <ac:chgData name="Sailesh" userId="c3b9bfc3611135a9" providerId="LiveId" clId="{6E8ADC55-5716-4721-AF8D-726E9F282E06}" dt="2021-06-23T09:10:58.083" v="1018" actId="478"/>
          <ac:spMkLst>
            <pc:docMk/>
            <pc:sldMk cId="0" sldId="258"/>
            <ac:spMk id="74" creationId="{00000000-0000-0000-0000-000000000000}"/>
          </ac:spMkLst>
        </pc:spChg>
        <pc:grpChg chg="del">
          <ac:chgData name="Sailesh" userId="c3b9bfc3611135a9" providerId="LiveId" clId="{6E8ADC55-5716-4721-AF8D-726E9F282E06}" dt="2021-06-23T09:10:58.956" v="1019" actId="478"/>
          <ac:grpSpMkLst>
            <pc:docMk/>
            <pc:sldMk cId="0" sldId="258"/>
            <ac:grpSpMk id="71" creationId="{00000000-0000-0000-0000-000000000000}"/>
          </ac:grpSpMkLst>
        </pc:grpChg>
        <pc:picChg chg="add mod">
          <ac:chgData name="Sailesh" userId="c3b9bfc3611135a9" providerId="LiveId" clId="{6E8ADC55-5716-4721-AF8D-726E9F282E06}" dt="2021-06-23T09:11:36.077" v="1027" actId="1076"/>
          <ac:picMkLst>
            <pc:docMk/>
            <pc:sldMk cId="0" sldId="258"/>
            <ac:picMk id="2" creationId="{41CB3564-22C6-4FA3-8B86-86093BFF26E0}"/>
          </ac:picMkLst>
        </pc:picChg>
        <pc:picChg chg="add mod">
          <ac:chgData name="Sailesh" userId="c3b9bfc3611135a9" providerId="LiveId" clId="{6E8ADC55-5716-4721-AF8D-726E9F282E06}" dt="2021-06-23T09:11:33.560" v="1026" actId="14100"/>
          <ac:picMkLst>
            <pc:docMk/>
            <pc:sldMk cId="0" sldId="258"/>
            <ac:picMk id="3" creationId="{6F5290C2-AFCA-4740-B31A-9A46AC6E2DFF}"/>
          </ac:picMkLst>
        </pc:picChg>
        <pc:picChg chg="add del mod">
          <ac:chgData name="Sailesh" userId="c3b9bfc3611135a9" providerId="LiveId" clId="{6E8ADC55-5716-4721-AF8D-726E9F282E06}" dt="2021-06-23T09:13:28.197" v="1038" actId="478"/>
          <ac:picMkLst>
            <pc:docMk/>
            <pc:sldMk cId="0" sldId="258"/>
            <ac:picMk id="4" creationId="{2E8F847E-1D96-4712-8A00-724EB398A57A}"/>
          </ac:picMkLst>
        </pc:picChg>
        <pc:picChg chg="del">
          <ac:chgData name="Sailesh" userId="c3b9bfc3611135a9" providerId="LiveId" clId="{6E8ADC55-5716-4721-AF8D-726E9F282E06}" dt="2021-06-23T09:10:55.868" v="1016" actId="478"/>
          <ac:picMkLst>
            <pc:docMk/>
            <pc:sldMk cId="0" sldId="258"/>
            <ac:picMk id="68" creationId="{00000000-0000-0000-0000-000000000000}"/>
          </ac:picMkLst>
        </pc:picChg>
      </pc:sldChg>
      <pc:sldChg chg="delSp modSp mod ord modNotes">
        <pc:chgData name="Sailesh" userId="c3b9bfc3611135a9" providerId="LiveId" clId="{6E8ADC55-5716-4721-AF8D-726E9F282E06}" dt="2021-06-23T08:20:33.501" v="660" actId="12"/>
        <pc:sldMkLst>
          <pc:docMk/>
          <pc:sldMk cId="0" sldId="259"/>
        </pc:sldMkLst>
        <pc:spChg chg="mod">
          <ac:chgData name="Sailesh" userId="c3b9bfc3611135a9" providerId="LiveId" clId="{6E8ADC55-5716-4721-AF8D-726E9F282E06}" dt="2021-06-23T08:18:39.285" v="607" actId="1076"/>
          <ac:spMkLst>
            <pc:docMk/>
            <pc:sldMk cId="0" sldId="259"/>
            <ac:spMk id="81" creationId="{00000000-0000-0000-0000-000000000000}"/>
          </ac:spMkLst>
        </pc:spChg>
        <pc:spChg chg="mod">
          <ac:chgData name="Sailesh" userId="c3b9bfc3611135a9" providerId="LiveId" clId="{6E8ADC55-5716-4721-AF8D-726E9F282E06}" dt="2021-06-23T08:20:33.501" v="660" actId="12"/>
          <ac:spMkLst>
            <pc:docMk/>
            <pc:sldMk cId="0" sldId="259"/>
            <ac:spMk id="82" creationId="{00000000-0000-0000-0000-000000000000}"/>
          </ac:spMkLst>
        </pc:spChg>
        <pc:spChg chg="del">
          <ac:chgData name="Sailesh" userId="c3b9bfc3611135a9" providerId="LiveId" clId="{6E8ADC55-5716-4721-AF8D-726E9F282E06}" dt="2021-06-23T08:20:09.346" v="656" actId="21"/>
          <ac:spMkLst>
            <pc:docMk/>
            <pc:sldMk cId="0" sldId="259"/>
            <ac:spMk id="83" creationId="{00000000-0000-0000-0000-000000000000}"/>
          </ac:spMkLst>
        </pc:spChg>
        <pc:picChg chg="del">
          <ac:chgData name="Sailesh" userId="c3b9bfc3611135a9" providerId="LiveId" clId="{6E8ADC55-5716-4721-AF8D-726E9F282E06}" dt="2021-06-23T08:19:36.856" v="651" actId="478"/>
          <ac:picMkLst>
            <pc:docMk/>
            <pc:sldMk cId="0" sldId="259"/>
            <ac:picMk id="79" creationId="{00000000-0000-0000-0000-000000000000}"/>
          </ac:picMkLst>
        </pc:picChg>
        <pc:picChg chg="del">
          <ac:chgData name="Sailesh" userId="c3b9bfc3611135a9" providerId="LiveId" clId="{6E8ADC55-5716-4721-AF8D-726E9F282E06}" dt="2021-06-23T08:19:35.868" v="650" actId="478"/>
          <ac:picMkLst>
            <pc:docMk/>
            <pc:sldMk cId="0" sldId="259"/>
            <ac:picMk id="80" creationId="{00000000-0000-0000-0000-000000000000}"/>
          </ac:picMkLst>
        </pc:picChg>
      </pc:sldChg>
      <pc:sldChg chg="addSp delSp modSp mod modNotes">
        <pc:chgData name="Sailesh" userId="c3b9bfc3611135a9" providerId="LiveId" clId="{6E8ADC55-5716-4721-AF8D-726E9F282E06}" dt="2021-06-23T08:22:53.255" v="677" actId="113"/>
        <pc:sldMkLst>
          <pc:docMk/>
          <pc:sldMk cId="0" sldId="260"/>
        </pc:sldMkLst>
        <pc:spChg chg="add mod">
          <ac:chgData name="Sailesh" userId="c3b9bfc3611135a9" providerId="LiveId" clId="{6E8ADC55-5716-4721-AF8D-726E9F282E06}" dt="2021-06-23T08:22:53.255" v="677" actId="113"/>
          <ac:spMkLst>
            <pc:docMk/>
            <pc:sldMk cId="0" sldId="260"/>
            <ac:spMk id="3" creationId="{728E23CD-69F2-4BF7-AB89-E96E570DD5FA}"/>
          </ac:spMkLst>
        </pc:spChg>
        <pc:spChg chg="del mod">
          <ac:chgData name="Sailesh" userId="c3b9bfc3611135a9" providerId="LiveId" clId="{6E8ADC55-5716-4721-AF8D-726E9F282E06}" dt="2021-06-23T08:21:41.158" v="668" actId="21"/>
          <ac:spMkLst>
            <pc:docMk/>
            <pc:sldMk cId="0" sldId="260"/>
            <ac:spMk id="88" creationId="{00000000-0000-0000-0000-000000000000}"/>
          </ac:spMkLst>
        </pc:spChg>
        <pc:picChg chg="add del mod">
          <ac:chgData name="Sailesh" userId="c3b9bfc3611135a9" providerId="LiveId" clId="{6E8ADC55-5716-4721-AF8D-726E9F282E06}" dt="2021-06-16T05:36:26.378" v="576"/>
          <ac:picMkLst>
            <pc:docMk/>
            <pc:sldMk cId="0" sldId="260"/>
            <ac:picMk id="2" creationId="{472650EF-9DFC-495F-8F27-729D40C03372}"/>
          </ac:picMkLst>
        </pc:picChg>
        <pc:picChg chg="add mod">
          <ac:chgData name="Sailesh" userId="c3b9bfc3611135a9" providerId="LiveId" clId="{6E8ADC55-5716-4721-AF8D-726E9F282E06}" dt="2021-06-23T08:22:13.166" v="672" actId="14100"/>
          <ac:picMkLst>
            <pc:docMk/>
            <pc:sldMk cId="0" sldId="260"/>
            <ac:picMk id="2" creationId="{C93BD9F9-7D42-4F4E-A78B-C2D8C05460FC}"/>
          </ac:picMkLst>
        </pc:picChg>
        <pc:picChg chg="del">
          <ac:chgData name="Sailesh" userId="c3b9bfc3611135a9" providerId="LiveId" clId="{6E8ADC55-5716-4721-AF8D-726E9F282E06}" dt="2021-06-23T08:20:40.203" v="661" actId="478"/>
          <ac:picMkLst>
            <pc:docMk/>
            <pc:sldMk cId="0" sldId="260"/>
            <ac:picMk id="90" creationId="{00000000-0000-0000-0000-000000000000}"/>
          </ac:picMkLst>
        </pc:picChg>
      </pc:sldChg>
      <pc:sldChg chg="addSp delSp modSp mod modNotes">
        <pc:chgData name="Sailesh" userId="c3b9bfc3611135a9" providerId="LiveId" clId="{6E8ADC55-5716-4721-AF8D-726E9F282E06}" dt="2021-06-23T08:25:38.865" v="696" actId="14100"/>
        <pc:sldMkLst>
          <pc:docMk/>
          <pc:sldMk cId="0" sldId="261"/>
        </pc:sldMkLst>
        <pc:spChg chg="mod">
          <ac:chgData name="Sailesh" userId="c3b9bfc3611135a9" providerId="LiveId" clId="{6E8ADC55-5716-4721-AF8D-726E9F282E06}" dt="2021-06-23T08:25:38.865" v="696" actId="14100"/>
          <ac:spMkLst>
            <pc:docMk/>
            <pc:sldMk cId="0" sldId="261"/>
            <ac:spMk id="95" creationId="{00000000-0000-0000-0000-000000000000}"/>
          </ac:spMkLst>
        </pc:spChg>
        <pc:spChg chg="del mod">
          <ac:chgData name="Sailesh" userId="c3b9bfc3611135a9" providerId="LiveId" clId="{6E8ADC55-5716-4721-AF8D-726E9F282E06}" dt="2021-06-23T08:24:30.031" v="684" actId="21"/>
          <ac:spMkLst>
            <pc:docMk/>
            <pc:sldMk cId="0" sldId="261"/>
            <ac:spMk id="96" creationId="{00000000-0000-0000-0000-000000000000}"/>
          </ac:spMkLst>
        </pc:spChg>
        <pc:grpChg chg="del">
          <ac:chgData name="Sailesh" userId="c3b9bfc3611135a9" providerId="LiveId" clId="{6E8ADC55-5716-4721-AF8D-726E9F282E06}" dt="2021-06-23T08:24:01.204" v="678" actId="478"/>
          <ac:grpSpMkLst>
            <pc:docMk/>
            <pc:sldMk cId="0" sldId="261"/>
            <ac:grpSpMk id="98" creationId="{00000000-0000-0000-0000-000000000000}"/>
          </ac:grpSpMkLst>
        </pc:grpChg>
        <pc:picChg chg="add">
          <ac:chgData name="Sailesh" userId="c3b9bfc3611135a9" providerId="LiveId" clId="{6E8ADC55-5716-4721-AF8D-726E9F282E06}" dt="2021-06-23T08:24:25.175" v="683"/>
          <ac:picMkLst>
            <pc:docMk/>
            <pc:sldMk cId="0" sldId="261"/>
            <ac:picMk id="2" creationId="{CB0DDC4C-ECCB-4CA7-8C82-51521207B0C8}"/>
          </ac:picMkLst>
        </pc:picChg>
        <pc:picChg chg="add mod">
          <ac:chgData name="Sailesh" userId="c3b9bfc3611135a9" providerId="LiveId" clId="{6E8ADC55-5716-4721-AF8D-726E9F282E06}" dt="2021-06-23T08:24:50.329" v="687" actId="1076"/>
          <ac:picMkLst>
            <pc:docMk/>
            <pc:sldMk cId="0" sldId="261"/>
            <ac:picMk id="3" creationId="{198FBDB6-CFDC-44EF-9181-9E639EBFBF49}"/>
          </ac:picMkLst>
        </pc:picChg>
        <pc:picChg chg="del">
          <ac:chgData name="Sailesh" userId="c3b9bfc3611135a9" providerId="LiveId" clId="{6E8ADC55-5716-4721-AF8D-726E9F282E06}" dt="2021-06-23T08:24:02.319" v="679" actId="478"/>
          <ac:picMkLst>
            <pc:docMk/>
            <pc:sldMk cId="0" sldId="261"/>
            <ac:picMk id="101" creationId="{00000000-0000-0000-0000-000000000000}"/>
          </ac:picMkLst>
        </pc:picChg>
      </pc:sldChg>
      <pc:sldChg chg="addSp delSp modSp mod">
        <pc:chgData name="Sailesh" userId="c3b9bfc3611135a9" providerId="LiveId" clId="{6E8ADC55-5716-4721-AF8D-726E9F282E06}" dt="2021-06-23T10:01:54.592" v="1576" actId="5793"/>
        <pc:sldMkLst>
          <pc:docMk/>
          <pc:sldMk cId="0" sldId="262"/>
        </pc:sldMkLst>
        <pc:spChg chg="add mod">
          <ac:chgData name="Sailesh" userId="c3b9bfc3611135a9" providerId="LiveId" clId="{6E8ADC55-5716-4721-AF8D-726E9F282E06}" dt="2021-06-23T10:01:54.592" v="1576" actId="5793"/>
          <ac:spMkLst>
            <pc:docMk/>
            <pc:sldMk cId="0" sldId="262"/>
            <ac:spMk id="4" creationId="{E700A395-B693-4F5C-BD2E-45DCCBA222BE}"/>
          </ac:spMkLst>
        </pc:spChg>
        <pc:spChg chg="add del mod">
          <ac:chgData name="Sailesh" userId="c3b9bfc3611135a9" providerId="LiveId" clId="{6E8ADC55-5716-4721-AF8D-726E9F282E06}" dt="2021-06-23T08:37:30.259" v="719"/>
          <ac:spMkLst>
            <pc:docMk/>
            <pc:sldMk cId="0" sldId="262"/>
            <ac:spMk id="21" creationId="{E1631B31-CD46-4506-9C56-B11992467F4B}"/>
          </ac:spMkLst>
        </pc:spChg>
        <pc:spChg chg="mod">
          <ac:chgData name="Sailesh" userId="c3b9bfc3611135a9" providerId="LiveId" clId="{6E8ADC55-5716-4721-AF8D-726E9F282E06}" dt="2021-06-23T10:01:50.583" v="1575" actId="1076"/>
          <ac:spMkLst>
            <pc:docMk/>
            <pc:sldMk cId="0" sldId="262"/>
            <ac:spMk id="106" creationId="{00000000-0000-0000-0000-000000000000}"/>
          </ac:spMkLst>
        </pc:spChg>
        <pc:spChg chg="mod">
          <ac:chgData name="Sailesh" userId="c3b9bfc3611135a9" providerId="LiveId" clId="{6E8ADC55-5716-4721-AF8D-726E9F282E06}" dt="2021-06-23T10:01:17.050" v="1566" actId="1076"/>
          <ac:spMkLst>
            <pc:docMk/>
            <pc:sldMk cId="0" sldId="262"/>
            <ac:spMk id="115" creationId="{00000000-0000-0000-0000-000000000000}"/>
          </ac:spMkLst>
        </pc:spChg>
        <pc:spChg chg="mod">
          <ac:chgData name="Sailesh" userId="c3b9bfc3611135a9" providerId="LiveId" clId="{6E8ADC55-5716-4721-AF8D-726E9F282E06}" dt="2021-06-23T10:01:33.420" v="1570" actId="1076"/>
          <ac:spMkLst>
            <pc:docMk/>
            <pc:sldMk cId="0" sldId="262"/>
            <ac:spMk id="116" creationId="{00000000-0000-0000-0000-000000000000}"/>
          </ac:spMkLst>
        </pc:spChg>
        <pc:spChg chg="mod">
          <ac:chgData name="Sailesh" userId="c3b9bfc3611135a9" providerId="LiveId" clId="{6E8ADC55-5716-4721-AF8D-726E9F282E06}" dt="2021-06-23T10:01:41.368" v="1572" actId="1076"/>
          <ac:spMkLst>
            <pc:docMk/>
            <pc:sldMk cId="0" sldId="262"/>
            <ac:spMk id="117" creationId="{00000000-0000-0000-0000-000000000000}"/>
          </ac:spMkLst>
        </pc:spChg>
        <pc:spChg chg="mod">
          <ac:chgData name="Sailesh" userId="c3b9bfc3611135a9" providerId="LiveId" clId="{6E8ADC55-5716-4721-AF8D-726E9F282E06}" dt="2021-06-23T10:01:48.039" v="1574" actId="1076"/>
          <ac:spMkLst>
            <pc:docMk/>
            <pc:sldMk cId="0" sldId="262"/>
            <ac:spMk id="118" creationId="{00000000-0000-0000-0000-000000000000}"/>
          </ac:spMkLst>
        </pc:spChg>
        <pc:spChg chg="add del mod">
          <ac:chgData name="Sailesh" userId="c3b9bfc3611135a9" providerId="LiveId" clId="{6E8ADC55-5716-4721-AF8D-726E9F282E06}" dt="2021-06-23T10:01:38.123" v="1571" actId="1076"/>
          <ac:spMkLst>
            <pc:docMk/>
            <pc:sldMk cId="0" sldId="262"/>
            <ac:spMk id="122" creationId="{00000000-0000-0000-0000-000000000000}"/>
          </ac:spMkLst>
        </pc:spChg>
        <pc:spChg chg="del mod">
          <ac:chgData name="Sailesh" userId="c3b9bfc3611135a9" providerId="LiveId" clId="{6E8ADC55-5716-4721-AF8D-726E9F282E06}" dt="2021-06-23T08:44:41.295" v="822" actId="478"/>
          <ac:spMkLst>
            <pc:docMk/>
            <pc:sldMk cId="0" sldId="262"/>
            <ac:spMk id="123" creationId="{00000000-0000-0000-0000-000000000000}"/>
          </ac:spMkLst>
        </pc:spChg>
        <pc:grpChg chg="del">
          <ac:chgData name="Sailesh" userId="c3b9bfc3611135a9" providerId="LiveId" clId="{6E8ADC55-5716-4721-AF8D-726E9F282E06}" dt="2021-06-23T08:35:57.833" v="698" actId="21"/>
          <ac:grpSpMkLst>
            <pc:docMk/>
            <pc:sldMk cId="0" sldId="262"/>
            <ac:grpSpMk id="107" creationId="{00000000-0000-0000-0000-000000000000}"/>
          </ac:grpSpMkLst>
        </pc:grpChg>
        <pc:grpChg chg="mod">
          <ac:chgData name="Sailesh" userId="c3b9bfc3611135a9" providerId="LiveId" clId="{6E8ADC55-5716-4721-AF8D-726E9F282E06}" dt="2021-06-23T10:01:44.701" v="1573" actId="1076"/>
          <ac:grpSpMkLst>
            <pc:docMk/>
            <pc:sldMk cId="0" sldId="262"/>
            <ac:grpSpMk id="110" creationId="{00000000-0000-0000-0000-000000000000}"/>
          </ac:grpSpMkLst>
        </pc:grpChg>
        <pc:grpChg chg="del mod">
          <ac:chgData name="Sailesh" userId="c3b9bfc3611135a9" providerId="LiveId" clId="{6E8ADC55-5716-4721-AF8D-726E9F282E06}" dt="2021-06-23T08:35:55.180" v="697" actId="21"/>
          <ac:grpSpMkLst>
            <pc:docMk/>
            <pc:sldMk cId="0" sldId="262"/>
            <ac:grpSpMk id="119" creationId="{00000000-0000-0000-0000-000000000000}"/>
          </ac:grpSpMkLst>
        </pc:grpChg>
        <pc:picChg chg="add mod">
          <ac:chgData name="Sailesh" userId="c3b9bfc3611135a9" providerId="LiveId" clId="{6E8ADC55-5716-4721-AF8D-726E9F282E06}" dt="2021-06-23T08:46:34.753" v="829" actId="1076"/>
          <ac:picMkLst>
            <pc:docMk/>
            <pc:sldMk cId="0" sldId="262"/>
            <ac:picMk id="2" creationId="{A79D518D-98DF-41A9-A62C-405F3F14F397}"/>
          </ac:picMkLst>
        </pc:picChg>
        <pc:picChg chg="add mod">
          <ac:chgData name="Sailesh" userId="c3b9bfc3611135a9" providerId="LiveId" clId="{6E8ADC55-5716-4721-AF8D-726E9F282E06}" dt="2021-06-23T08:46:32.852" v="828" actId="1076"/>
          <ac:picMkLst>
            <pc:docMk/>
            <pc:sldMk cId="0" sldId="262"/>
            <ac:picMk id="3" creationId="{85473F28-70AD-4726-9176-558E01DFBC46}"/>
          </ac:picMkLst>
        </pc:picChg>
      </pc:sldChg>
      <pc:sldChg chg="addSp delSp modSp mod modNotes">
        <pc:chgData name="Sailesh" userId="c3b9bfc3611135a9" providerId="LiveId" clId="{6E8ADC55-5716-4721-AF8D-726E9F282E06}" dt="2021-06-23T08:49:39.832" v="848" actId="1076"/>
        <pc:sldMkLst>
          <pc:docMk/>
          <pc:sldMk cId="0" sldId="263"/>
        </pc:sldMkLst>
        <pc:spChg chg="add del mod">
          <ac:chgData name="Sailesh" userId="c3b9bfc3611135a9" providerId="LiveId" clId="{6E8ADC55-5716-4721-AF8D-726E9F282E06}" dt="2021-06-23T08:48:49.248" v="836" actId="478"/>
          <ac:spMkLst>
            <pc:docMk/>
            <pc:sldMk cId="0" sldId="263"/>
            <ac:spMk id="4" creationId="{C507EDBD-2D03-44A2-9CDA-EA07BDC74C89}"/>
          </ac:spMkLst>
        </pc:spChg>
        <pc:spChg chg="add del mod">
          <ac:chgData name="Sailesh" userId="c3b9bfc3611135a9" providerId="LiveId" clId="{6E8ADC55-5716-4721-AF8D-726E9F282E06}" dt="2021-06-23T08:48:58.151" v="838" actId="478"/>
          <ac:spMkLst>
            <pc:docMk/>
            <pc:sldMk cId="0" sldId="263"/>
            <ac:spMk id="6" creationId="{10D97D22-48ED-46CC-86B5-1731CADA2300}"/>
          </ac:spMkLst>
        </pc:spChg>
        <pc:spChg chg="add del mod">
          <ac:chgData name="Sailesh" userId="c3b9bfc3611135a9" providerId="LiveId" clId="{6E8ADC55-5716-4721-AF8D-726E9F282E06}" dt="2021-06-23T08:49:12.989" v="841" actId="478"/>
          <ac:spMkLst>
            <pc:docMk/>
            <pc:sldMk cId="0" sldId="263"/>
            <ac:spMk id="8" creationId="{97098F98-51F8-40E6-87D3-CB3F53B289EE}"/>
          </ac:spMkLst>
        </pc:spChg>
        <pc:spChg chg="del">
          <ac:chgData name="Sailesh" userId="c3b9bfc3611135a9" providerId="LiveId" clId="{6E8ADC55-5716-4721-AF8D-726E9F282E06}" dt="2021-06-23T08:48:56.100" v="837" actId="478"/>
          <ac:spMkLst>
            <pc:docMk/>
            <pc:sldMk cId="0" sldId="263"/>
            <ac:spMk id="129" creationId="{00000000-0000-0000-0000-000000000000}"/>
          </ac:spMkLst>
        </pc:spChg>
        <pc:spChg chg="del">
          <ac:chgData name="Sailesh" userId="c3b9bfc3611135a9" providerId="LiveId" clId="{6E8ADC55-5716-4721-AF8D-726E9F282E06}" dt="2021-06-23T08:49:10.792" v="840" actId="478"/>
          <ac:spMkLst>
            <pc:docMk/>
            <pc:sldMk cId="0" sldId="263"/>
            <ac:spMk id="130" creationId="{00000000-0000-0000-0000-000000000000}"/>
          </ac:spMkLst>
        </pc:spChg>
        <pc:spChg chg="del">
          <ac:chgData name="Sailesh" userId="c3b9bfc3611135a9" providerId="LiveId" clId="{6E8ADC55-5716-4721-AF8D-726E9F282E06}" dt="2021-06-23T08:48:42.152" v="835" actId="21"/>
          <ac:spMkLst>
            <pc:docMk/>
            <pc:sldMk cId="0" sldId="263"/>
            <ac:spMk id="131" creationId="{00000000-0000-0000-0000-000000000000}"/>
          </ac:spMkLst>
        </pc:spChg>
        <pc:picChg chg="add mod">
          <ac:chgData name="Sailesh" userId="c3b9bfc3611135a9" providerId="LiveId" clId="{6E8ADC55-5716-4721-AF8D-726E9F282E06}" dt="2021-06-23T08:49:39.832" v="848" actId="1076"/>
          <ac:picMkLst>
            <pc:docMk/>
            <pc:sldMk cId="0" sldId="263"/>
            <ac:picMk id="2" creationId="{6974B16A-EABC-4338-A0ED-47DEB2CB5600}"/>
          </ac:picMkLst>
        </pc:picChg>
        <pc:picChg chg="del mod">
          <ac:chgData name="Sailesh" userId="c3b9bfc3611135a9" providerId="LiveId" clId="{6E8ADC55-5716-4721-AF8D-726E9F282E06}" dt="2021-06-23T08:49:27.340" v="844" actId="478"/>
          <ac:picMkLst>
            <pc:docMk/>
            <pc:sldMk cId="0" sldId="263"/>
            <ac:picMk id="133" creationId="{00000000-0000-0000-0000-000000000000}"/>
          </ac:picMkLst>
        </pc:picChg>
      </pc:sldChg>
      <pc:sldChg chg="addSp delSp modSp mod modNotes">
        <pc:chgData name="Sailesh" userId="c3b9bfc3611135a9" providerId="LiveId" clId="{6E8ADC55-5716-4721-AF8D-726E9F282E06}" dt="2021-06-23T08:53:07.904" v="892" actId="14100"/>
        <pc:sldMkLst>
          <pc:docMk/>
          <pc:sldMk cId="0" sldId="264"/>
        </pc:sldMkLst>
        <pc:spChg chg="add del mod">
          <ac:chgData name="Sailesh" userId="c3b9bfc3611135a9" providerId="LiveId" clId="{6E8ADC55-5716-4721-AF8D-726E9F282E06}" dt="2021-06-23T08:51:08.220" v="850" actId="478"/>
          <ac:spMkLst>
            <pc:docMk/>
            <pc:sldMk cId="0" sldId="264"/>
            <ac:spMk id="3" creationId="{81806E69-F1F3-43D8-A909-47ADA6DFB1A6}"/>
          </ac:spMkLst>
        </pc:spChg>
        <pc:spChg chg="add del mod">
          <ac:chgData name="Sailesh" userId="c3b9bfc3611135a9" providerId="LiveId" clId="{6E8ADC55-5716-4721-AF8D-726E9F282E06}" dt="2021-06-23T08:51:10.844" v="852" actId="478"/>
          <ac:spMkLst>
            <pc:docMk/>
            <pc:sldMk cId="0" sldId="264"/>
            <ac:spMk id="5" creationId="{9FD8861F-EFF7-479D-BFCD-65A6084CC6DC}"/>
          </ac:spMkLst>
        </pc:spChg>
        <pc:spChg chg="add del mod">
          <ac:chgData name="Sailesh" userId="c3b9bfc3611135a9" providerId="LiveId" clId="{6E8ADC55-5716-4721-AF8D-726E9F282E06}" dt="2021-06-23T08:51:13.337" v="854" actId="478"/>
          <ac:spMkLst>
            <pc:docMk/>
            <pc:sldMk cId="0" sldId="264"/>
            <ac:spMk id="7" creationId="{6423DECD-4943-466F-A398-7216F97CD13A}"/>
          </ac:spMkLst>
        </pc:spChg>
        <pc:spChg chg="mod">
          <ac:chgData name="Sailesh" userId="c3b9bfc3611135a9" providerId="LiveId" clId="{6E8ADC55-5716-4721-AF8D-726E9F282E06}" dt="2021-06-23T08:52:00.706" v="883" actId="14100"/>
          <ac:spMkLst>
            <pc:docMk/>
            <pc:sldMk cId="0" sldId="264"/>
            <ac:spMk id="139" creationId="{00000000-0000-0000-0000-000000000000}"/>
          </ac:spMkLst>
        </pc:spChg>
        <pc:spChg chg="del">
          <ac:chgData name="Sailesh" userId="c3b9bfc3611135a9" providerId="LiveId" clId="{6E8ADC55-5716-4721-AF8D-726E9F282E06}" dt="2021-06-23T08:51:06.335" v="849" actId="478"/>
          <ac:spMkLst>
            <pc:docMk/>
            <pc:sldMk cId="0" sldId="264"/>
            <ac:spMk id="140" creationId="{00000000-0000-0000-0000-000000000000}"/>
          </ac:spMkLst>
        </pc:spChg>
        <pc:spChg chg="del">
          <ac:chgData name="Sailesh" userId="c3b9bfc3611135a9" providerId="LiveId" clId="{6E8ADC55-5716-4721-AF8D-726E9F282E06}" dt="2021-06-23T08:51:09.924" v="851" actId="478"/>
          <ac:spMkLst>
            <pc:docMk/>
            <pc:sldMk cId="0" sldId="264"/>
            <ac:spMk id="141" creationId="{00000000-0000-0000-0000-000000000000}"/>
          </ac:spMkLst>
        </pc:spChg>
        <pc:spChg chg="del">
          <ac:chgData name="Sailesh" userId="c3b9bfc3611135a9" providerId="LiveId" clId="{6E8ADC55-5716-4721-AF8D-726E9F282E06}" dt="2021-06-23T08:51:12.639" v="853" actId="478"/>
          <ac:spMkLst>
            <pc:docMk/>
            <pc:sldMk cId="0" sldId="264"/>
            <ac:spMk id="142" creationId="{00000000-0000-0000-0000-000000000000}"/>
          </ac:spMkLst>
        </pc:spChg>
        <pc:picChg chg="add mod">
          <ac:chgData name="Sailesh" userId="c3b9bfc3611135a9" providerId="LiveId" clId="{6E8ADC55-5716-4721-AF8D-726E9F282E06}" dt="2021-06-23T08:52:16.068" v="885" actId="1076"/>
          <ac:picMkLst>
            <pc:docMk/>
            <pc:sldMk cId="0" sldId="264"/>
            <ac:picMk id="8" creationId="{5BF1FB1B-6E9A-4F8C-B940-92517AE2231A}"/>
          </ac:picMkLst>
        </pc:picChg>
        <pc:picChg chg="add mod">
          <ac:chgData name="Sailesh" userId="c3b9bfc3611135a9" providerId="LiveId" clId="{6E8ADC55-5716-4721-AF8D-726E9F282E06}" dt="2021-06-23T08:53:07.904" v="892" actId="14100"/>
          <ac:picMkLst>
            <pc:docMk/>
            <pc:sldMk cId="0" sldId="264"/>
            <ac:picMk id="9" creationId="{1D2A4B04-28F9-4D0F-A676-AF8975C0C0E5}"/>
          </ac:picMkLst>
        </pc:picChg>
        <pc:picChg chg="del">
          <ac:chgData name="Sailesh" userId="c3b9bfc3611135a9" providerId="LiveId" clId="{6E8ADC55-5716-4721-AF8D-726E9F282E06}" dt="2021-06-23T08:52:59.604" v="890" actId="478"/>
          <ac:picMkLst>
            <pc:docMk/>
            <pc:sldMk cId="0" sldId="264"/>
            <ac:picMk id="144" creationId="{00000000-0000-0000-0000-000000000000}"/>
          </ac:picMkLst>
        </pc:picChg>
        <pc:picChg chg="del">
          <ac:chgData name="Sailesh" userId="c3b9bfc3611135a9" providerId="LiveId" clId="{6E8ADC55-5716-4721-AF8D-726E9F282E06}" dt="2021-06-23T08:53:01.296" v="891" actId="478"/>
          <ac:picMkLst>
            <pc:docMk/>
            <pc:sldMk cId="0" sldId="264"/>
            <ac:picMk id="145" creationId="{00000000-0000-0000-0000-000000000000}"/>
          </ac:picMkLst>
        </pc:picChg>
      </pc:sldChg>
      <pc:sldChg chg="delSp modSp mod modNotes">
        <pc:chgData name="Sailesh" userId="c3b9bfc3611135a9" providerId="LiveId" clId="{6E8ADC55-5716-4721-AF8D-726E9F282E06}" dt="2021-06-23T10:03:20.610" v="1580" actId="255"/>
        <pc:sldMkLst>
          <pc:docMk/>
          <pc:sldMk cId="0" sldId="265"/>
        </pc:sldMkLst>
        <pc:spChg chg="mod">
          <ac:chgData name="Sailesh" userId="c3b9bfc3611135a9" providerId="LiveId" clId="{6E8ADC55-5716-4721-AF8D-726E9F282E06}" dt="2021-06-23T10:02:55.011" v="1578" actId="2711"/>
          <ac:spMkLst>
            <pc:docMk/>
            <pc:sldMk cId="0" sldId="265"/>
            <ac:spMk id="150" creationId="{00000000-0000-0000-0000-000000000000}"/>
          </ac:spMkLst>
        </pc:spChg>
        <pc:spChg chg="mod">
          <ac:chgData name="Sailesh" userId="c3b9bfc3611135a9" providerId="LiveId" clId="{6E8ADC55-5716-4721-AF8D-726E9F282E06}" dt="2021-06-23T10:03:20.610" v="1580" actId="255"/>
          <ac:spMkLst>
            <pc:docMk/>
            <pc:sldMk cId="0" sldId="265"/>
            <ac:spMk id="153" creationId="{00000000-0000-0000-0000-000000000000}"/>
          </ac:spMkLst>
        </pc:spChg>
        <pc:picChg chg="del">
          <ac:chgData name="Sailesh" userId="c3b9bfc3611135a9" providerId="LiveId" clId="{6E8ADC55-5716-4721-AF8D-726E9F282E06}" dt="2021-06-23T08:55:06.711" v="897" actId="478"/>
          <ac:picMkLst>
            <pc:docMk/>
            <pc:sldMk cId="0" sldId="265"/>
            <ac:picMk id="152" creationId="{00000000-0000-0000-0000-000000000000}"/>
          </ac:picMkLst>
        </pc:picChg>
      </pc:sldChg>
      <pc:sldChg chg="addSp delSp modSp mod modNotes">
        <pc:chgData name="Sailesh" userId="c3b9bfc3611135a9" providerId="LiveId" clId="{6E8ADC55-5716-4721-AF8D-726E9F282E06}" dt="2021-06-23T08:57:17.888" v="929" actId="14100"/>
        <pc:sldMkLst>
          <pc:docMk/>
          <pc:sldMk cId="0" sldId="266"/>
        </pc:sldMkLst>
        <pc:spChg chg="add del mod">
          <ac:chgData name="Sailesh" userId="c3b9bfc3611135a9" providerId="LiveId" clId="{6E8ADC55-5716-4721-AF8D-726E9F282E06}" dt="2021-06-23T08:57:02.402" v="927" actId="478"/>
          <ac:spMkLst>
            <pc:docMk/>
            <pc:sldMk cId="0" sldId="266"/>
            <ac:spMk id="4" creationId="{EE30C5A7-1447-4C2D-B3E9-727BC4EF1FB4}"/>
          </ac:spMkLst>
        </pc:spChg>
        <pc:spChg chg="del">
          <ac:chgData name="Sailesh" userId="c3b9bfc3611135a9" providerId="LiveId" clId="{6E8ADC55-5716-4721-AF8D-726E9F282E06}" dt="2021-06-23T08:56:59.304" v="926" actId="21"/>
          <ac:spMkLst>
            <pc:docMk/>
            <pc:sldMk cId="0" sldId="266"/>
            <ac:spMk id="159" creationId="{00000000-0000-0000-0000-000000000000}"/>
          </ac:spMkLst>
        </pc:spChg>
        <pc:picChg chg="add mod">
          <ac:chgData name="Sailesh" userId="c3b9bfc3611135a9" providerId="LiveId" clId="{6E8ADC55-5716-4721-AF8D-726E9F282E06}" dt="2021-06-23T08:57:17.888" v="929" actId="14100"/>
          <ac:picMkLst>
            <pc:docMk/>
            <pc:sldMk cId="0" sldId="266"/>
            <ac:picMk id="2" creationId="{AC71797D-9222-4B36-A217-376640A5371F}"/>
          </ac:picMkLst>
        </pc:picChg>
      </pc:sldChg>
      <pc:sldChg chg="addSp delSp modSp mod modNotes">
        <pc:chgData name="Sailesh" userId="c3b9bfc3611135a9" providerId="LiveId" clId="{6E8ADC55-5716-4721-AF8D-726E9F282E06}" dt="2021-06-23T08:56:38.807" v="923"/>
        <pc:sldMkLst>
          <pc:docMk/>
          <pc:sldMk cId="0" sldId="267"/>
        </pc:sldMkLst>
        <pc:spChg chg="add del mod">
          <ac:chgData name="Sailesh" userId="c3b9bfc3611135a9" providerId="LiveId" clId="{6E8ADC55-5716-4721-AF8D-726E9F282E06}" dt="2021-06-23T08:56:15.379" v="906" actId="478"/>
          <ac:spMkLst>
            <pc:docMk/>
            <pc:sldMk cId="0" sldId="267"/>
            <ac:spMk id="3" creationId="{3076575B-23B0-4C1C-A870-6E5AC0414FC3}"/>
          </ac:spMkLst>
        </pc:spChg>
        <pc:spChg chg="del mod">
          <ac:chgData name="Sailesh" userId="c3b9bfc3611135a9" providerId="LiveId" clId="{6E8ADC55-5716-4721-AF8D-726E9F282E06}" dt="2021-06-23T08:56:14.247" v="905" actId="478"/>
          <ac:spMkLst>
            <pc:docMk/>
            <pc:sldMk cId="0" sldId="267"/>
            <ac:spMk id="165" creationId="{00000000-0000-0000-0000-000000000000}"/>
          </ac:spMkLst>
        </pc:spChg>
        <pc:spChg chg="del mod">
          <ac:chgData name="Sailesh" userId="c3b9bfc3611135a9" providerId="LiveId" clId="{6E8ADC55-5716-4721-AF8D-726E9F282E06}" dt="2021-06-23T08:56:18.569" v="908" actId="478"/>
          <ac:spMkLst>
            <pc:docMk/>
            <pc:sldMk cId="0" sldId="267"/>
            <ac:spMk id="167" creationId="{00000000-0000-0000-0000-000000000000}"/>
          </ac:spMkLst>
        </pc:spChg>
        <pc:spChg chg="del">
          <ac:chgData name="Sailesh" userId="c3b9bfc3611135a9" providerId="LiveId" clId="{6E8ADC55-5716-4721-AF8D-726E9F282E06}" dt="2021-06-23T08:56:21.771" v="911" actId="478"/>
          <ac:spMkLst>
            <pc:docMk/>
            <pc:sldMk cId="0" sldId="267"/>
            <ac:spMk id="168" creationId="{00000000-0000-0000-0000-000000000000}"/>
          </ac:spMkLst>
        </pc:spChg>
        <pc:spChg chg="del mod">
          <ac:chgData name="Sailesh" userId="c3b9bfc3611135a9" providerId="LiveId" clId="{6E8ADC55-5716-4721-AF8D-726E9F282E06}" dt="2021-06-23T08:56:28.195" v="918" actId="478"/>
          <ac:spMkLst>
            <pc:docMk/>
            <pc:sldMk cId="0" sldId="267"/>
            <ac:spMk id="169" creationId="{00000000-0000-0000-0000-000000000000}"/>
          </ac:spMkLst>
        </pc:spChg>
        <pc:spChg chg="del">
          <ac:chgData name="Sailesh" userId="c3b9bfc3611135a9" providerId="LiveId" clId="{6E8ADC55-5716-4721-AF8D-726E9F282E06}" dt="2021-06-23T08:56:29.302" v="919" actId="478"/>
          <ac:spMkLst>
            <pc:docMk/>
            <pc:sldMk cId="0" sldId="267"/>
            <ac:spMk id="170" creationId="{00000000-0000-0000-0000-000000000000}"/>
          </ac:spMkLst>
        </pc:spChg>
        <pc:spChg chg="del">
          <ac:chgData name="Sailesh" userId="c3b9bfc3611135a9" providerId="LiveId" clId="{6E8ADC55-5716-4721-AF8D-726E9F282E06}" dt="2021-06-23T08:56:26.314" v="916" actId="478"/>
          <ac:spMkLst>
            <pc:docMk/>
            <pc:sldMk cId="0" sldId="267"/>
            <ac:spMk id="171" creationId="{00000000-0000-0000-0000-000000000000}"/>
          </ac:spMkLst>
        </pc:spChg>
        <pc:spChg chg="del">
          <ac:chgData name="Sailesh" userId="c3b9bfc3611135a9" providerId="LiveId" clId="{6E8ADC55-5716-4721-AF8D-726E9F282E06}" dt="2021-06-23T08:56:25.412" v="915" actId="478"/>
          <ac:spMkLst>
            <pc:docMk/>
            <pc:sldMk cId="0" sldId="267"/>
            <ac:spMk id="172" creationId="{00000000-0000-0000-0000-000000000000}"/>
          </ac:spMkLst>
        </pc:spChg>
        <pc:spChg chg="del">
          <ac:chgData name="Sailesh" userId="c3b9bfc3611135a9" providerId="LiveId" clId="{6E8ADC55-5716-4721-AF8D-726E9F282E06}" dt="2021-06-23T08:56:24.678" v="914" actId="478"/>
          <ac:spMkLst>
            <pc:docMk/>
            <pc:sldMk cId="0" sldId="267"/>
            <ac:spMk id="173" creationId="{00000000-0000-0000-0000-000000000000}"/>
          </ac:spMkLst>
        </pc:spChg>
        <pc:grpChg chg="del">
          <ac:chgData name="Sailesh" userId="c3b9bfc3611135a9" providerId="LiveId" clId="{6E8ADC55-5716-4721-AF8D-726E9F282E06}" dt="2021-06-23T08:56:31.536" v="922" actId="478"/>
          <ac:grpSpMkLst>
            <pc:docMk/>
            <pc:sldMk cId="0" sldId="267"/>
            <ac:grpSpMk id="180" creationId="{00000000-0000-0000-0000-000000000000}"/>
          </ac:grpSpMkLst>
        </pc:grpChg>
        <pc:picChg chg="add">
          <ac:chgData name="Sailesh" userId="c3b9bfc3611135a9" providerId="LiveId" clId="{6E8ADC55-5716-4721-AF8D-726E9F282E06}" dt="2021-06-23T08:56:38.807" v="923"/>
          <ac:picMkLst>
            <pc:docMk/>
            <pc:sldMk cId="0" sldId="267"/>
            <ac:picMk id="4" creationId="{7EC222FF-94A3-461D-9E84-317F6077B2B2}"/>
          </ac:picMkLst>
        </pc:picChg>
        <pc:cxnChg chg="del mod">
          <ac:chgData name="Sailesh" userId="c3b9bfc3611135a9" providerId="LiveId" clId="{6E8ADC55-5716-4721-AF8D-726E9F282E06}" dt="2021-06-23T08:56:20.636" v="910" actId="478"/>
          <ac:cxnSpMkLst>
            <pc:docMk/>
            <pc:sldMk cId="0" sldId="267"/>
            <ac:cxnSpMk id="174" creationId="{00000000-0000-0000-0000-000000000000}"/>
          </ac:cxnSpMkLst>
        </pc:cxnChg>
        <pc:cxnChg chg="del mod">
          <ac:chgData name="Sailesh" userId="c3b9bfc3611135a9" providerId="LiveId" clId="{6E8ADC55-5716-4721-AF8D-726E9F282E06}" dt="2021-06-23T08:56:19.701" v="909" actId="478"/>
          <ac:cxnSpMkLst>
            <pc:docMk/>
            <pc:sldMk cId="0" sldId="267"/>
            <ac:cxnSpMk id="175" creationId="{00000000-0000-0000-0000-000000000000}"/>
          </ac:cxnSpMkLst>
        </pc:cxnChg>
        <pc:cxnChg chg="del mod">
          <ac:chgData name="Sailesh" userId="c3b9bfc3611135a9" providerId="LiveId" clId="{6E8ADC55-5716-4721-AF8D-726E9F282E06}" dt="2021-06-23T08:56:30.540" v="921" actId="478"/>
          <ac:cxnSpMkLst>
            <pc:docMk/>
            <pc:sldMk cId="0" sldId="267"/>
            <ac:cxnSpMk id="176" creationId="{00000000-0000-0000-0000-000000000000}"/>
          </ac:cxnSpMkLst>
        </pc:cxnChg>
        <pc:cxnChg chg="del mod">
          <ac:chgData name="Sailesh" userId="c3b9bfc3611135a9" providerId="LiveId" clId="{6E8ADC55-5716-4721-AF8D-726E9F282E06}" dt="2021-06-23T08:56:30.057" v="920" actId="478"/>
          <ac:cxnSpMkLst>
            <pc:docMk/>
            <pc:sldMk cId="0" sldId="267"/>
            <ac:cxnSpMk id="177" creationId="{00000000-0000-0000-0000-000000000000}"/>
          </ac:cxnSpMkLst>
        </pc:cxnChg>
        <pc:cxnChg chg="del mod">
          <ac:chgData name="Sailesh" userId="c3b9bfc3611135a9" providerId="LiveId" clId="{6E8ADC55-5716-4721-AF8D-726E9F282E06}" dt="2021-06-23T08:56:24.015" v="913" actId="478"/>
          <ac:cxnSpMkLst>
            <pc:docMk/>
            <pc:sldMk cId="0" sldId="267"/>
            <ac:cxnSpMk id="178" creationId="{00000000-0000-0000-0000-000000000000}"/>
          </ac:cxnSpMkLst>
        </pc:cxnChg>
        <pc:cxnChg chg="del mod">
          <ac:chgData name="Sailesh" userId="c3b9bfc3611135a9" providerId="LiveId" clId="{6E8ADC55-5716-4721-AF8D-726E9F282E06}" dt="2021-06-23T08:56:22.850" v="912" actId="478"/>
          <ac:cxnSpMkLst>
            <pc:docMk/>
            <pc:sldMk cId="0" sldId="267"/>
            <ac:cxnSpMk id="179" creationId="{00000000-0000-0000-0000-000000000000}"/>
          </ac:cxnSpMkLst>
        </pc:cxnChg>
      </pc:sldChg>
      <pc:sldChg chg="addSp delSp modSp mod modNotes">
        <pc:chgData name="Sailesh" userId="c3b9bfc3611135a9" providerId="LiveId" clId="{6E8ADC55-5716-4721-AF8D-726E9F282E06}" dt="2021-06-23T09:00:05.363" v="969" actId="14100"/>
        <pc:sldMkLst>
          <pc:docMk/>
          <pc:sldMk cId="0" sldId="268"/>
        </pc:sldMkLst>
        <pc:spChg chg="del mod">
          <ac:chgData name="Sailesh" userId="c3b9bfc3611135a9" providerId="LiveId" clId="{6E8ADC55-5716-4721-AF8D-726E9F282E06}" dt="2021-06-23T08:58:43.479" v="956" actId="21"/>
          <ac:spMkLst>
            <pc:docMk/>
            <pc:sldMk cId="0" sldId="268"/>
            <ac:spMk id="187" creationId="{00000000-0000-0000-0000-000000000000}"/>
          </ac:spMkLst>
        </pc:spChg>
        <pc:graphicFrameChg chg="del">
          <ac:chgData name="Sailesh" userId="c3b9bfc3611135a9" providerId="LiveId" clId="{6E8ADC55-5716-4721-AF8D-726E9F282E06}" dt="2021-06-23T08:58:46.304" v="957" actId="21"/>
          <ac:graphicFrameMkLst>
            <pc:docMk/>
            <pc:sldMk cId="0" sldId="268"/>
            <ac:graphicFrameMk id="188" creationId="{00000000-0000-0000-0000-000000000000}"/>
          </ac:graphicFrameMkLst>
        </pc:graphicFrameChg>
        <pc:picChg chg="add del mod">
          <ac:chgData name="Sailesh" userId="c3b9bfc3611135a9" providerId="LiveId" clId="{6E8ADC55-5716-4721-AF8D-726E9F282E06}" dt="2021-06-23T08:59:49.034" v="965" actId="478"/>
          <ac:picMkLst>
            <pc:docMk/>
            <pc:sldMk cId="0" sldId="268"/>
            <ac:picMk id="2" creationId="{A92C3F67-682C-4595-9012-7B946D6D0A6D}"/>
          </ac:picMkLst>
        </pc:picChg>
        <pc:picChg chg="add mod">
          <ac:chgData name="Sailesh" userId="c3b9bfc3611135a9" providerId="LiveId" clId="{6E8ADC55-5716-4721-AF8D-726E9F282E06}" dt="2021-06-23T09:00:05.363" v="969" actId="14100"/>
          <ac:picMkLst>
            <pc:docMk/>
            <pc:sldMk cId="0" sldId="268"/>
            <ac:picMk id="3" creationId="{9E469074-003F-43D2-9AA8-96D9DC7340D5}"/>
          </ac:picMkLst>
        </pc:picChg>
        <pc:picChg chg="del mod">
          <ac:chgData name="Sailesh" userId="c3b9bfc3611135a9" providerId="LiveId" clId="{6E8ADC55-5716-4721-AF8D-726E9F282E06}" dt="2021-06-23T08:59:51.660" v="966" actId="478"/>
          <ac:picMkLst>
            <pc:docMk/>
            <pc:sldMk cId="0" sldId="268"/>
            <ac:picMk id="190" creationId="{00000000-0000-0000-0000-000000000000}"/>
          </ac:picMkLst>
        </pc:picChg>
        <pc:picChg chg="del mod">
          <ac:chgData name="Sailesh" userId="c3b9bfc3611135a9" providerId="LiveId" clId="{6E8ADC55-5716-4721-AF8D-726E9F282E06}" dt="2021-06-23T08:59:53.245" v="967" actId="478"/>
          <ac:picMkLst>
            <pc:docMk/>
            <pc:sldMk cId="0" sldId="268"/>
            <ac:picMk id="191" creationId="{00000000-0000-0000-0000-000000000000}"/>
          </ac:picMkLst>
        </pc:picChg>
      </pc:sldChg>
      <pc:sldChg chg="addSp delSp modSp mod modClrScheme chgLayout modNotes">
        <pc:chgData name="Sailesh" userId="c3b9bfc3611135a9" providerId="LiveId" clId="{6E8ADC55-5716-4721-AF8D-726E9F282E06}" dt="2021-06-23T10:03:56.599" v="1583" actId="1076"/>
        <pc:sldMkLst>
          <pc:docMk/>
          <pc:sldMk cId="0" sldId="269"/>
        </pc:sldMkLst>
        <pc:spChg chg="add del mod">
          <ac:chgData name="Sailesh" userId="c3b9bfc3611135a9" providerId="LiveId" clId="{6E8ADC55-5716-4721-AF8D-726E9F282E06}" dt="2021-06-23T09:00:47.416" v="980" actId="478"/>
          <ac:spMkLst>
            <pc:docMk/>
            <pc:sldMk cId="0" sldId="269"/>
            <ac:spMk id="3" creationId="{719498CC-D27E-4300-9466-2AD96B716B2D}"/>
          </ac:spMkLst>
        </pc:spChg>
        <pc:spChg chg="add del mod">
          <ac:chgData name="Sailesh" userId="c3b9bfc3611135a9" providerId="LiveId" clId="{6E8ADC55-5716-4721-AF8D-726E9F282E06}" dt="2021-06-23T09:00:53.544" v="983" actId="478"/>
          <ac:spMkLst>
            <pc:docMk/>
            <pc:sldMk cId="0" sldId="269"/>
            <ac:spMk id="5" creationId="{BD1243D4-FA50-40D3-BF3F-F0D43057762A}"/>
          </ac:spMkLst>
        </pc:spChg>
        <pc:spChg chg="add del mod">
          <ac:chgData name="Sailesh" userId="c3b9bfc3611135a9" providerId="LiveId" clId="{6E8ADC55-5716-4721-AF8D-726E9F282E06}" dt="2021-06-23T09:03:47.600" v="986" actId="767"/>
          <ac:spMkLst>
            <pc:docMk/>
            <pc:sldMk cId="0" sldId="269"/>
            <ac:spMk id="6" creationId="{E30BB76E-6259-44AC-8420-D2D2D254D71B}"/>
          </ac:spMkLst>
        </pc:spChg>
        <pc:spChg chg="add mod">
          <ac:chgData name="Sailesh" userId="c3b9bfc3611135a9" providerId="LiveId" clId="{6E8ADC55-5716-4721-AF8D-726E9F282E06}" dt="2021-06-23T10:03:53.339" v="1582" actId="1076"/>
          <ac:spMkLst>
            <pc:docMk/>
            <pc:sldMk cId="0" sldId="269"/>
            <ac:spMk id="7" creationId="{A88A3002-1328-45C3-818C-62861D7AE532}"/>
          </ac:spMkLst>
        </pc:spChg>
        <pc:spChg chg="add mod">
          <ac:chgData name="Sailesh" userId="c3b9bfc3611135a9" providerId="LiveId" clId="{6E8ADC55-5716-4721-AF8D-726E9F282E06}" dt="2021-06-23T10:03:56.599" v="1583" actId="1076"/>
          <ac:spMkLst>
            <pc:docMk/>
            <pc:sldMk cId="0" sldId="269"/>
            <ac:spMk id="8" creationId="{36D68174-CD31-4EDB-A299-A9C8B33518C5}"/>
          </ac:spMkLst>
        </pc:spChg>
        <pc:spChg chg="del">
          <ac:chgData name="Sailesh" userId="c3b9bfc3611135a9" providerId="LiveId" clId="{6E8ADC55-5716-4721-AF8D-726E9F282E06}" dt="2021-06-23T09:00:34.497" v="971" actId="478"/>
          <ac:spMkLst>
            <pc:docMk/>
            <pc:sldMk cId="0" sldId="269"/>
            <ac:spMk id="196" creationId="{00000000-0000-0000-0000-000000000000}"/>
          </ac:spMkLst>
        </pc:spChg>
        <pc:spChg chg="del mod ord">
          <ac:chgData name="Sailesh" userId="c3b9bfc3611135a9" providerId="LiveId" clId="{6E8ADC55-5716-4721-AF8D-726E9F282E06}" dt="2021-06-23T09:00:50.389" v="982" actId="478"/>
          <ac:spMkLst>
            <pc:docMk/>
            <pc:sldMk cId="0" sldId="269"/>
            <ac:spMk id="197" creationId="{00000000-0000-0000-0000-000000000000}"/>
          </ac:spMkLst>
        </pc:spChg>
        <pc:spChg chg="del">
          <ac:chgData name="Sailesh" userId="c3b9bfc3611135a9" providerId="LiveId" clId="{6E8ADC55-5716-4721-AF8D-726E9F282E06}" dt="2021-06-23T09:01:35.988" v="984" actId="478"/>
          <ac:spMkLst>
            <pc:docMk/>
            <pc:sldMk cId="0" sldId="269"/>
            <ac:spMk id="198" creationId="{00000000-0000-0000-0000-000000000000}"/>
          </ac:spMkLst>
        </pc:spChg>
        <pc:spChg chg="mod ord">
          <ac:chgData name="Sailesh" userId="c3b9bfc3611135a9" providerId="LiveId" clId="{6E8ADC55-5716-4721-AF8D-726E9F282E06}" dt="2021-06-23T09:00:28.715" v="970" actId="700"/>
          <ac:spMkLst>
            <pc:docMk/>
            <pc:sldMk cId="0" sldId="269"/>
            <ac:spMk id="199" creationId="{00000000-0000-0000-0000-000000000000}"/>
          </ac:spMkLst>
        </pc:spChg>
        <pc:spChg chg="del mod ord">
          <ac:chgData name="Sailesh" userId="c3b9bfc3611135a9" providerId="LiveId" clId="{6E8ADC55-5716-4721-AF8D-726E9F282E06}" dt="2021-06-23T09:00:44.207" v="979" actId="478"/>
          <ac:spMkLst>
            <pc:docMk/>
            <pc:sldMk cId="0" sldId="269"/>
            <ac:spMk id="200" creationId="{00000000-0000-0000-0000-000000000000}"/>
          </ac:spMkLst>
        </pc:spChg>
        <pc:picChg chg="del">
          <ac:chgData name="Sailesh" userId="c3b9bfc3611135a9" providerId="LiveId" clId="{6E8ADC55-5716-4721-AF8D-726E9F282E06}" dt="2021-06-23T09:00:42.059" v="977" actId="478"/>
          <ac:picMkLst>
            <pc:docMk/>
            <pc:sldMk cId="0" sldId="269"/>
            <ac:picMk id="201" creationId="{00000000-0000-0000-0000-000000000000}"/>
          </ac:picMkLst>
        </pc:picChg>
        <pc:picChg chg="del">
          <ac:chgData name="Sailesh" userId="c3b9bfc3611135a9" providerId="LiveId" clId="{6E8ADC55-5716-4721-AF8D-726E9F282E06}" dt="2021-06-23T09:00:40.726" v="976" actId="478"/>
          <ac:picMkLst>
            <pc:docMk/>
            <pc:sldMk cId="0" sldId="269"/>
            <ac:picMk id="202" creationId="{00000000-0000-0000-0000-000000000000}"/>
          </ac:picMkLst>
        </pc:picChg>
        <pc:picChg chg="del">
          <ac:chgData name="Sailesh" userId="c3b9bfc3611135a9" providerId="LiveId" clId="{6E8ADC55-5716-4721-AF8D-726E9F282E06}" dt="2021-06-23T09:00:36.002" v="972" actId="478"/>
          <ac:picMkLst>
            <pc:docMk/>
            <pc:sldMk cId="0" sldId="269"/>
            <ac:picMk id="203" creationId="{00000000-0000-0000-0000-000000000000}"/>
          </ac:picMkLst>
        </pc:picChg>
        <pc:picChg chg="del">
          <ac:chgData name="Sailesh" userId="c3b9bfc3611135a9" providerId="LiveId" clId="{6E8ADC55-5716-4721-AF8D-726E9F282E06}" dt="2021-06-23T09:00:39.840" v="975" actId="478"/>
          <ac:picMkLst>
            <pc:docMk/>
            <pc:sldMk cId="0" sldId="269"/>
            <ac:picMk id="204" creationId="{00000000-0000-0000-0000-000000000000}"/>
          </ac:picMkLst>
        </pc:picChg>
        <pc:picChg chg="del">
          <ac:chgData name="Sailesh" userId="c3b9bfc3611135a9" providerId="LiveId" clId="{6E8ADC55-5716-4721-AF8D-726E9F282E06}" dt="2021-06-23T09:00:37.570" v="973" actId="478"/>
          <ac:picMkLst>
            <pc:docMk/>
            <pc:sldMk cId="0" sldId="269"/>
            <ac:picMk id="205" creationId="{00000000-0000-0000-0000-000000000000}"/>
          </ac:picMkLst>
        </pc:picChg>
        <pc:picChg chg="del">
          <ac:chgData name="Sailesh" userId="c3b9bfc3611135a9" providerId="LiveId" clId="{6E8ADC55-5716-4721-AF8D-726E9F282E06}" dt="2021-06-23T09:00:38.873" v="974" actId="478"/>
          <ac:picMkLst>
            <pc:docMk/>
            <pc:sldMk cId="0" sldId="269"/>
            <ac:picMk id="206" creationId="{00000000-0000-0000-0000-000000000000}"/>
          </ac:picMkLst>
        </pc:picChg>
      </pc:sldChg>
      <pc:sldChg chg="addSp delSp modSp mod modNotes">
        <pc:chgData name="Sailesh" userId="c3b9bfc3611135a9" providerId="LiveId" clId="{6E8ADC55-5716-4721-AF8D-726E9F282E06}" dt="2021-06-23T09:10:42.894" v="1015" actId="478"/>
        <pc:sldMkLst>
          <pc:docMk/>
          <pc:sldMk cId="0" sldId="270"/>
        </pc:sldMkLst>
        <pc:spChg chg="del">
          <ac:chgData name="Sailesh" userId="c3b9bfc3611135a9" providerId="LiveId" clId="{6E8ADC55-5716-4721-AF8D-726E9F282E06}" dt="2021-06-23T09:10:23.514" v="1011" actId="478"/>
          <ac:spMkLst>
            <pc:docMk/>
            <pc:sldMk cId="0" sldId="270"/>
            <ac:spMk id="211" creationId="{00000000-0000-0000-0000-000000000000}"/>
          </ac:spMkLst>
        </pc:spChg>
        <pc:spChg chg="del">
          <ac:chgData name="Sailesh" userId="c3b9bfc3611135a9" providerId="LiveId" clId="{6E8ADC55-5716-4721-AF8D-726E9F282E06}" dt="2021-06-23T09:10:26.567" v="1012" actId="478"/>
          <ac:spMkLst>
            <pc:docMk/>
            <pc:sldMk cId="0" sldId="270"/>
            <ac:spMk id="212" creationId="{00000000-0000-0000-0000-000000000000}"/>
          </ac:spMkLst>
        </pc:spChg>
        <pc:grpChg chg="del mod">
          <ac:chgData name="Sailesh" userId="c3b9bfc3611135a9" providerId="LiveId" clId="{6E8ADC55-5716-4721-AF8D-726E9F282E06}" dt="2021-06-23T09:10:42.894" v="1015" actId="478"/>
          <ac:grpSpMkLst>
            <pc:docMk/>
            <pc:sldMk cId="0" sldId="270"/>
            <ac:grpSpMk id="214" creationId="{00000000-0000-0000-0000-000000000000}"/>
          </ac:grpSpMkLst>
        </pc:grpChg>
        <pc:picChg chg="add">
          <ac:chgData name="Sailesh" userId="c3b9bfc3611135a9" providerId="LiveId" clId="{6E8ADC55-5716-4721-AF8D-726E9F282E06}" dt="2021-06-23T09:10:40.004" v="1014"/>
          <ac:picMkLst>
            <pc:docMk/>
            <pc:sldMk cId="0" sldId="270"/>
            <ac:picMk id="2" creationId="{9E310ECB-13EC-418C-8A70-DE44BC4B6C81}"/>
          </ac:picMkLst>
        </pc:picChg>
      </pc:sldChg>
      <pc:sldChg chg="addSp delSp modSp mod">
        <pc:chgData name="Sailesh" userId="c3b9bfc3611135a9" providerId="LiveId" clId="{6E8ADC55-5716-4721-AF8D-726E9F282E06}" dt="2021-06-23T10:04:30.434" v="1586" actId="1076"/>
        <pc:sldMkLst>
          <pc:docMk/>
          <pc:sldMk cId="0" sldId="271"/>
        </pc:sldMkLst>
        <pc:spChg chg="del mod">
          <ac:chgData name="Sailesh" userId="c3b9bfc3611135a9" providerId="LiveId" clId="{6E8ADC55-5716-4721-AF8D-726E9F282E06}" dt="2021-06-23T09:15:33.939" v="1082" actId="478"/>
          <ac:spMkLst>
            <pc:docMk/>
            <pc:sldMk cId="0" sldId="271"/>
            <ac:spMk id="224" creationId="{00000000-0000-0000-0000-000000000000}"/>
          </ac:spMkLst>
        </pc:spChg>
        <pc:spChg chg="add del">
          <ac:chgData name="Sailesh" userId="c3b9bfc3611135a9" providerId="LiveId" clId="{6E8ADC55-5716-4721-AF8D-726E9F282E06}" dt="2021-06-23T09:16:04.047" v="1095" actId="478"/>
          <ac:spMkLst>
            <pc:docMk/>
            <pc:sldMk cId="0" sldId="271"/>
            <ac:spMk id="225" creationId="{00000000-0000-0000-0000-000000000000}"/>
          </ac:spMkLst>
        </pc:spChg>
        <pc:spChg chg="del">
          <ac:chgData name="Sailesh" userId="c3b9bfc3611135a9" providerId="LiveId" clId="{6E8ADC55-5716-4721-AF8D-726E9F282E06}" dt="2021-06-23T09:15:30.543" v="1080" actId="478"/>
          <ac:spMkLst>
            <pc:docMk/>
            <pc:sldMk cId="0" sldId="271"/>
            <ac:spMk id="226" creationId="{00000000-0000-0000-0000-000000000000}"/>
          </ac:spMkLst>
        </pc:spChg>
        <pc:spChg chg="add del mod">
          <ac:chgData name="Sailesh" userId="c3b9bfc3611135a9" providerId="LiveId" clId="{6E8ADC55-5716-4721-AF8D-726E9F282E06}" dt="2021-06-23T09:17:59.624" v="1141" actId="20577"/>
          <ac:spMkLst>
            <pc:docMk/>
            <pc:sldMk cId="0" sldId="271"/>
            <ac:spMk id="227" creationId="{00000000-0000-0000-0000-000000000000}"/>
          </ac:spMkLst>
        </pc:spChg>
        <pc:spChg chg="add del mod">
          <ac:chgData name="Sailesh" userId="c3b9bfc3611135a9" providerId="LiveId" clId="{6E8ADC55-5716-4721-AF8D-726E9F282E06}" dt="2021-06-23T10:04:30.434" v="1586" actId="1076"/>
          <ac:spMkLst>
            <pc:docMk/>
            <pc:sldMk cId="0" sldId="271"/>
            <ac:spMk id="228" creationId="{00000000-0000-0000-0000-000000000000}"/>
          </ac:spMkLst>
        </pc:spChg>
        <pc:spChg chg="add del">
          <ac:chgData name="Sailesh" userId="c3b9bfc3611135a9" providerId="LiveId" clId="{6E8ADC55-5716-4721-AF8D-726E9F282E06}" dt="2021-06-23T09:16:08.282" v="1096" actId="478"/>
          <ac:spMkLst>
            <pc:docMk/>
            <pc:sldMk cId="0" sldId="271"/>
            <ac:spMk id="229" creationId="{00000000-0000-0000-0000-000000000000}"/>
          </ac:spMkLst>
        </pc:spChg>
        <pc:grpChg chg="add del">
          <ac:chgData name="Sailesh" userId="c3b9bfc3611135a9" providerId="LiveId" clId="{6E8ADC55-5716-4721-AF8D-726E9F282E06}" dt="2021-06-23T09:16:10.840" v="1097" actId="478"/>
          <ac:grpSpMkLst>
            <pc:docMk/>
            <pc:sldMk cId="0" sldId="271"/>
            <ac:grpSpMk id="221" creationId="{00000000-0000-0000-0000-000000000000}"/>
          </ac:grpSpMkLst>
        </pc:grpChg>
        <pc:picChg chg="add del">
          <ac:chgData name="Sailesh" userId="c3b9bfc3611135a9" providerId="LiveId" clId="{6E8ADC55-5716-4721-AF8D-726E9F282E06}" dt="2021-06-23T09:16:11.580" v="1098" actId="478"/>
          <ac:picMkLst>
            <pc:docMk/>
            <pc:sldMk cId="0" sldId="271"/>
            <ac:picMk id="231" creationId="{00000000-0000-0000-0000-000000000000}"/>
          </ac:picMkLst>
        </pc:picChg>
      </pc:sldChg>
      <pc:sldChg chg="delSp modSp mod">
        <pc:chgData name="Sailesh" userId="c3b9bfc3611135a9" providerId="LiveId" clId="{6E8ADC55-5716-4721-AF8D-726E9F282E06}" dt="2021-06-23T09:20:10.469" v="1175" actId="14100"/>
        <pc:sldMkLst>
          <pc:docMk/>
          <pc:sldMk cId="0" sldId="272"/>
        </pc:sldMkLst>
        <pc:spChg chg="del">
          <ac:chgData name="Sailesh" userId="c3b9bfc3611135a9" providerId="LiveId" clId="{6E8ADC55-5716-4721-AF8D-726E9F282E06}" dt="2021-06-23T09:18:33.315" v="1144" actId="478"/>
          <ac:spMkLst>
            <pc:docMk/>
            <pc:sldMk cId="0" sldId="272"/>
            <ac:spMk id="239" creationId="{00000000-0000-0000-0000-000000000000}"/>
          </ac:spMkLst>
        </pc:spChg>
        <pc:spChg chg="mod">
          <ac:chgData name="Sailesh" userId="c3b9bfc3611135a9" providerId="LiveId" clId="{6E8ADC55-5716-4721-AF8D-726E9F282E06}" dt="2021-06-23T09:20:10.469" v="1175" actId="14100"/>
          <ac:spMkLst>
            <pc:docMk/>
            <pc:sldMk cId="0" sldId="272"/>
            <ac:spMk id="241" creationId="{00000000-0000-0000-0000-000000000000}"/>
          </ac:spMkLst>
        </pc:spChg>
        <pc:spChg chg="mod">
          <ac:chgData name="Sailesh" userId="c3b9bfc3611135a9" providerId="LiveId" clId="{6E8ADC55-5716-4721-AF8D-726E9F282E06}" dt="2021-06-23T09:18:48.181" v="1158" actId="6549"/>
          <ac:spMkLst>
            <pc:docMk/>
            <pc:sldMk cId="0" sldId="272"/>
            <ac:spMk id="247" creationId="{00000000-0000-0000-0000-000000000000}"/>
          </ac:spMkLst>
        </pc:spChg>
        <pc:spChg chg="del">
          <ac:chgData name="Sailesh" userId="c3b9bfc3611135a9" providerId="LiveId" clId="{6E8ADC55-5716-4721-AF8D-726E9F282E06}" dt="2021-06-23T09:18:35.881" v="1147" actId="478"/>
          <ac:spMkLst>
            <pc:docMk/>
            <pc:sldMk cId="0" sldId="272"/>
            <ac:spMk id="249" creationId="{00000000-0000-0000-0000-000000000000}"/>
          </ac:spMkLst>
        </pc:spChg>
        <pc:spChg chg="del">
          <ac:chgData name="Sailesh" userId="c3b9bfc3611135a9" providerId="LiveId" clId="{6E8ADC55-5716-4721-AF8D-726E9F282E06}" dt="2021-06-23T09:18:34.185" v="1145" actId="478"/>
          <ac:spMkLst>
            <pc:docMk/>
            <pc:sldMk cId="0" sldId="272"/>
            <ac:spMk id="250" creationId="{00000000-0000-0000-0000-000000000000}"/>
          </ac:spMkLst>
        </pc:spChg>
        <pc:spChg chg="del">
          <ac:chgData name="Sailesh" userId="c3b9bfc3611135a9" providerId="LiveId" clId="{6E8ADC55-5716-4721-AF8D-726E9F282E06}" dt="2021-06-23T09:18:32.425" v="1143" actId="478"/>
          <ac:spMkLst>
            <pc:docMk/>
            <pc:sldMk cId="0" sldId="272"/>
            <ac:spMk id="260" creationId="{00000000-0000-0000-0000-000000000000}"/>
          </ac:spMkLst>
        </pc:spChg>
        <pc:spChg chg="del mod">
          <ac:chgData name="Sailesh" userId="c3b9bfc3611135a9" providerId="LiveId" clId="{6E8ADC55-5716-4721-AF8D-726E9F282E06}" dt="2021-06-23T09:18:43.691" v="1153" actId="478"/>
          <ac:spMkLst>
            <pc:docMk/>
            <pc:sldMk cId="0" sldId="272"/>
            <ac:spMk id="261" creationId="{00000000-0000-0000-0000-000000000000}"/>
          </ac:spMkLst>
        </pc:spChg>
        <pc:spChg chg="del mod">
          <ac:chgData name="Sailesh" userId="c3b9bfc3611135a9" providerId="LiveId" clId="{6E8ADC55-5716-4721-AF8D-726E9F282E06}" dt="2021-06-23T09:18:41.731" v="1152" actId="478"/>
          <ac:spMkLst>
            <pc:docMk/>
            <pc:sldMk cId="0" sldId="272"/>
            <ac:spMk id="262" creationId="{00000000-0000-0000-0000-000000000000}"/>
          </ac:spMkLst>
        </pc:spChg>
        <pc:grpChg chg="del">
          <ac:chgData name="Sailesh" userId="c3b9bfc3611135a9" providerId="LiveId" clId="{6E8ADC55-5716-4721-AF8D-726E9F282E06}" dt="2021-06-23T09:18:46.479" v="1155" actId="478"/>
          <ac:grpSpMkLst>
            <pc:docMk/>
            <pc:sldMk cId="0" sldId="272"/>
            <ac:grpSpMk id="236" creationId="{00000000-0000-0000-0000-000000000000}"/>
          </ac:grpSpMkLst>
        </pc:grpChg>
        <pc:grpChg chg="del">
          <ac:chgData name="Sailesh" userId="c3b9bfc3611135a9" providerId="LiveId" clId="{6E8ADC55-5716-4721-AF8D-726E9F282E06}" dt="2021-06-23T09:18:45.304" v="1154" actId="478"/>
          <ac:grpSpMkLst>
            <pc:docMk/>
            <pc:sldMk cId="0" sldId="272"/>
            <ac:grpSpMk id="243" creationId="{00000000-0000-0000-0000-000000000000}"/>
          </ac:grpSpMkLst>
        </pc:grpChg>
        <pc:grpChg chg="del">
          <ac:chgData name="Sailesh" userId="c3b9bfc3611135a9" providerId="LiveId" clId="{6E8ADC55-5716-4721-AF8D-726E9F282E06}" dt="2021-06-23T09:18:49.343" v="1159" actId="478"/>
          <ac:grpSpMkLst>
            <pc:docMk/>
            <pc:sldMk cId="0" sldId="272"/>
            <ac:grpSpMk id="246" creationId="{00000000-0000-0000-0000-000000000000}"/>
          </ac:grpSpMkLst>
        </pc:grpChg>
        <pc:grpChg chg="del">
          <ac:chgData name="Sailesh" userId="c3b9bfc3611135a9" providerId="LiveId" clId="{6E8ADC55-5716-4721-AF8D-726E9F282E06}" dt="2021-06-23T09:18:36.557" v="1148" actId="478"/>
          <ac:grpSpMkLst>
            <pc:docMk/>
            <pc:sldMk cId="0" sldId="272"/>
            <ac:grpSpMk id="251" creationId="{00000000-0000-0000-0000-000000000000}"/>
          </ac:grpSpMkLst>
        </pc:grpChg>
        <pc:grpChg chg="del">
          <ac:chgData name="Sailesh" userId="c3b9bfc3611135a9" providerId="LiveId" clId="{6E8ADC55-5716-4721-AF8D-726E9F282E06}" dt="2021-06-23T09:18:30.997" v="1142" actId="478"/>
          <ac:grpSpMkLst>
            <pc:docMk/>
            <pc:sldMk cId="0" sldId="272"/>
            <ac:grpSpMk id="254" creationId="{00000000-0000-0000-0000-000000000000}"/>
          </ac:grpSpMkLst>
        </pc:grpChg>
        <pc:grpChg chg="del">
          <ac:chgData name="Sailesh" userId="c3b9bfc3611135a9" providerId="LiveId" clId="{6E8ADC55-5716-4721-AF8D-726E9F282E06}" dt="2021-06-23T09:18:37.259" v="1149" actId="478"/>
          <ac:grpSpMkLst>
            <pc:docMk/>
            <pc:sldMk cId="0" sldId="272"/>
            <ac:grpSpMk id="257" creationId="{00000000-0000-0000-0000-000000000000}"/>
          </ac:grpSpMkLst>
        </pc:grpChg>
        <pc:picChg chg="del">
          <ac:chgData name="Sailesh" userId="c3b9bfc3611135a9" providerId="LiveId" clId="{6E8ADC55-5716-4721-AF8D-726E9F282E06}" dt="2021-06-23T09:18:34.875" v="1146" actId="478"/>
          <ac:picMkLst>
            <pc:docMk/>
            <pc:sldMk cId="0" sldId="272"/>
            <ac:picMk id="240" creationId="{00000000-0000-0000-0000-000000000000}"/>
          </ac:picMkLst>
        </pc:picChg>
      </pc:sldChg>
      <pc:sldChg chg="addSp delSp modSp mod">
        <pc:chgData name="Sailesh" userId="c3b9bfc3611135a9" providerId="LiveId" clId="{6E8ADC55-5716-4721-AF8D-726E9F282E06}" dt="2021-06-23T10:05:17.460" v="1589" actId="1076"/>
        <pc:sldMkLst>
          <pc:docMk/>
          <pc:sldMk cId="0" sldId="273"/>
        </pc:sldMkLst>
        <pc:spChg chg="add del mod">
          <ac:chgData name="Sailesh" userId="c3b9bfc3611135a9" providerId="LiveId" clId="{6E8ADC55-5716-4721-AF8D-726E9F282E06}" dt="2021-06-23T09:20:56.566" v="1179" actId="478"/>
          <ac:spMkLst>
            <pc:docMk/>
            <pc:sldMk cId="0" sldId="273"/>
            <ac:spMk id="3" creationId="{F67A576A-A0C7-452C-A3F7-65E696EE0D2F}"/>
          </ac:spMkLst>
        </pc:spChg>
        <pc:spChg chg="add del mod">
          <ac:chgData name="Sailesh" userId="c3b9bfc3611135a9" providerId="LiveId" clId="{6E8ADC55-5716-4721-AF8D-726E9F282E06}" dt="2021-06-23T09:21:00.200" v="1181" actId="478"/>
          <ac:spMkLst>
            <pc:docMk/>
            <pc:sldMk cId="0" sldId="273"/>
            <ac:spMk id="5" creationId="{BC9A56FF-D08B-4AB8-99C0-D94DAD714029}"/>
          </ac:spMkLst>
        </pc:spChg>
        <pc:spChg chg="add del mod">
          <ac:chgData name="Sailesh" userId="c3b9bfc3611135a9" providerId="LiveId" clId="{6E8ADC55-5716-4721-AF8D-726E9F282E06}" dt="2021-06-23T09:21:03.317" v="1183" actId="478"/>
          <ac:spMkLst>
            <pc:docMk/>
            <pc:sldMk cId="0" sldId="273"/>
            <ac:spMk id="7" creationId="{65D06445-9B4D-44FE-9C40-41EB358A8C24}"/>
          </ac:spMkLst>
        </pc:spChg>
        <pc:spChg chg="add del mod">
          <ac:chgData name="Sailesh" userId="c3b9bfc3611135a9" providerId="LiveId" clId="{6E8ADC55-5716-4721-AF8D-726E9F282E06}" dt="2021-06-23T09:21:07.113" v="1185" actId="478"/>
          <ac:spMkLst>
            <pc:docMk/>
            <pc:sldMk cId="0" sldId="273"/>
            <ac:spMk id="9" creationId="{DC83EE36-3992-41ED-9E22-71C129790486}"/>
          </ac:spMkLst>
        </pc:spChg>
        <pc:spChg chg="add del mod">
          <ac:chgData name="Sailesh" userId="c3b9bfc3611135a9" providerId="LiveId" clId="{6E8ADC55-5716-4721-AF8D-726E9F282E06}" dt="2021-06-23T09:21:11.619" v="1187" actId="478"/>
          <ac:spMkLst>
            <pc:docMk/>
            <pc:sldMk cId="0" sldId="273"/>
            <ac:spMk id="11" creationId="{2FD4039D-257C-41B5-A87F-938E88FD7459}"/>
          </ac:spMkLst>
        </pc:spChg>
        <pc:spChg chg="add del mod">
          <ac:chgData name="Sailesh" userId="c3b9bfc3611135a9" providerId="LiveId" clId="{6E8ADC55-5716-4721-AF8D-726E9F282E06}" dt="2021-06-23T09:21:16.557" v="1189" actId="478"/>
          <ac:spMkLst>
            <pc:docMk/>
            <pc:sldMk cId="0" sldId="273"/>
            <ac:spMk id="13" creationId="{15B06ECA-8A07-4883-AABA-0B200584B670}"/>
          </ac:spMkLst>
        </pc:spChg>
        <pc:spChg chg="mod">
          <ac:chgData name="Sailesh" userId="c3b9bfc3611135a9" providerId="LiveId" clId="{6E8ADC55-5716-4721-AF8D-726E9F282E06}" dt="2021-06-23T10:05:17.460" v="1589" actId="1076"/>
          <ac:spMkLst>
            <pc:docMk/>
            <pc:sldMk cId="0" sldId="273"/>
            <ac:spMk id="267" creationId="{00000000-0000-0000-0000-000000000000}"/>
          </ac:spMkLst>
        </pc:spChg>
        <pc:spChg chg="del">
          <ac:chgData name="Sailesh" userId="c3b9bfc3611135a9" providerId="LiveId" clId="{6E8ADC55-5716-4721-AF8D-726E9F282E06}" dt="2021-06-23T09:21:02.300" v="1182" actId="478"/>
          <ac:spMkLst>
            <pc:docMk/>
            <pc:sldMk cId="0" sldId="273"/>
            <ac:spMk id="268" creationId="{00000000-0000-0000-0000-000000000000}"/>
          </ac:spMkLst>
        </pc:spChg>
        <pc:spChg chg="del">
          <ac:chgData name="Sailesh" userId="c3b9bfc3611135a9" providerId="LiveId" clId="{6E8ADC55-5716-4721-AF8D-726E9F282E06}" dt="2021-06-23T09:20:58.481" v="1180" actId="478"/>
          <ac:spMkLst>
            <pc:docMk/>
            <pc:sldMk cId="0" sldId="273"/>
            <ac:spMk id="269" creationId="{00000000-0000-0000-0000-000000000000}"/>
          </ac:spMkLst>
        </pc:spChg>
        <pc:spChg chg="del">
          <ac:chgData name="Sailesh" userId="c3b9bfc3611135a9" providerId="LiveId" clId="{6E8ADC55-5716-4721-AF8D-726E9F282E06}" dt="2021-06-23T09:20:54.207" v="1178" actId="478"/>
          <ac:spMkLst>
            <pc:docMk/>
            <pc:sldMk cId="0" sldId="273"/>
            <ac:spMk id="270" creationId="{00000000-0000-0000-0000-000000000000}"/>
          </ac:spMkLst>
        </pc:spChg>
        <pc:spChg chg="del">
          <ac:chgData name="Sailesh" userId="c3b9bfc3611135a9" providerId="LiveId" clId="{6E8ADC55-5716-4721-AF8D-726E9F282E06}" dt="2021-06-23T09:21:05.185" v="1184" actId="478"/>
          <ac:spMkLst>
            <pc:docMk/>
            <pc:sldMk cId="0" sldId="273"/>
            <ac:spMk id="272" creationId="{00000000-0000-0000-0000-000000000000}"/>
          </ac:spMkLst>
        </pc:spChg>
        <pc:spChg chg="del">
          <ac:chgData name="Sailesh" userId="c3b9bfc3611135a9" providerId="LiveId" clId="{6E8ADC55-5716-4721-AF8D-726E9F282E06}" dt="2021-06-23T09:21:09.660" v="1186" actId="478"/>
          <ac:spMkLst>
            <pc:docMk/>
            <pc:sldMk cId="0" sldId="273"/>
            <ac:spMk id="273" creationId="{00000000-0000-0000-0000-000000000000}"/>
          </ac:spMkLst>
        </pc:spChg>
        <pc:spChg chg="del">
          <ac:chgData name="Sailesh" userId="c3b9bfc3611135a9" providerId="LiveId" clId="{6E8ADC55-5716-4721-AF8D-726E9F282E06}" dt="2021-06-23T09:21:13.541" v="1188" actId="478"/>
          <ac:spMkLst>
            <pc:docMk/>
            <pc:sldMk cId="0" sldId="273"/>
            <ac:spMk id="274" creationId="{00000000-0000-0000-0000-000000000000}"/>
          </ac:spMkLst>
        </pc:spChg>
        <pc:grpChg chg="del">
          <ac:chgData name="Sailesh" userId="c3b9bfc3611135a9" providerId="LiveId" clId="{6E8ADC55-5716-4721-AF8D-726E9F282E06}" dt="2021-06-23T09:20:49.117" v="1176" actId="478"/>
          <ac:grpSpMkLst>
            <pc:docMk/>
            <pc:sldMk cId="0" sldId="273"/>
            <ac:grpSpMk id="275" creationId="{00000000-0000-0000-0000-000000000000}"/>
          </ac:grpSpMkLst>
        </pc:grpChg>
        <pc:picChg chg="del">
          <ac:chgData name="Sailesh" userId="c3b9bfc3611135a9" providerId="LiveId" clId="{6E8ADC55-5716-4721-AF8D-726E9F282E06}" dt="2021-06-23T09:20:50.290" v="1177" actId="478"/>
          <ac:picMkLst>
            <pc:docMk/>
            <pc:sldMk cId="0" sldId="273"/>
            <ac:picMk id="278" creationId="{00000000-0000-0000-0000-000000000000}"/>
          </ac:picMkLst>
        </pc:picChg>
      </pc:sldChg>
      <pc:sldChg chg="addSp delSp modSp mod">
        <pc:chgData name="Sailesh" userId="c3b9bfc3611135a9" providerId="LiveId" clId="{6E8ADC55-5716-4721-AF8D-726E9F282E06}" dt="2021-06-23T09:24:56.742" v="1222" actId="255"/>
        <pc:sldMkLst>
          <pc:docMk/>
          <pc:sldMk cId="0" sldId="274"/>
        </pc:sldMkLst>
        <pc:spChg chg="add del mod">
          <ac:chgData name="Sailesh" userId="c3b9bfc3611135a9" providerId="LiveId" clId="{6E8ADC55-5716-4721-AF8D-726E9F282E06}" dt="2021-06-23T09:22:31.688" v="1218" actId="478"/>
          <ac:spMkLst>
            <pc:docMk/>
            <pc:sldMk cId="0" sldId="274"/>
            <ac:spMk id="3" creationId="{4232E320-0264-4A82-A242-BCAB39003622}"/>
          </ac:spMkLst>
        </pc:spChg>
        <pc:spChg chg="add mod">
          <ac:chgData name="Sailesh" userId="c3b9bfc3611135a9" providerId="LiveId" clId="{6E8ADC55-5716-4721-AF8D-726E9F282E06}" dt="2021-06-23T09:24:56.742" v="1222" actId="255"/>
          <ac:spMkLst>
            <pc:docMk/>
            <pc:sldMk cId="0" sldId="274"/>
            <ac:spMk id="4" creationId="{B9E1F087-42F1-4FC4-965B-44B7142D668A}"/>
          </ac:spMkLst>
        </pc:spChg>
        <pc:spChg chg="del">
          <ac:chgData name="Sailesh" userId="c3b9bfc3611135a9" providerId="LiveId" clId="{6E8ADC55-5716-4721-AF8D-726E9F282E06}" dt="2021-06-23T09:22:29.342" v="1217" actId="478"/>
          <ac:spMkLst>
            <pc:docMk/>
            <pc:sldMk cId="0" sldId="274"/>
            <ac:spMk id="283" creationId="{00000000-0000-0000-0000-000000000000}"/>
          </ac:spMkLst>
        </pc:spChg>
        <pc:spChg chg="del mod">
          <ac:chgData name="Sailesh" userId="c3b9bfc3611135a9" providerId="LiveId" clId="{6E8ADC55-5716-4721-AF8D-726E9F282E06}" dt="2021-06-23T09:22:15.635" v="1203" actId="478"/>
          <ac:spMkLst>
            <pc:docMk/>
            <pc:sldMk cId="0" sldId="274"/>
            <ac:spMk id="292" creationId="{00000000-0000-0000-0000-000000000000}"/>
          </ac:spMkLst>
        </pc:spChg>
        <pc:spChg chg="del">
          <ac:chgData name="Sailesh" userId="c3b9bfc3611135a9" providerId="LiveId" clId="{6E8ADC55-5716-4721-AF8D-726E9F282E06}" dt="2021-06-23T09:22:16.688" v="1204" actId="478"/>
          <ac:spMkLst>
            <pc:docMk/>
            <pc:sldMk cId="0" sldId="274"/>
            <ac:spMk id="293" creationId="{00000000-0000-0000-0000-000000000000}"/>
          </ac:spMkLst>
        </pc:spChg>
        <pc:spChg chg="del">
          <ac:chgData name="Sailesh" userId="c3b9bfc3611135a9" providerId="LiveId" clId="{6E8ADC55-5716-4721-AF8D-726E9F282E06}" dt="2021-06-23T09:22:17.344" v="1205" actId="478"/>
          <ac:spMkLst>
            <pc:docMk/>
            <pc:sldMk cId="0" sldId="274"/>
            <ac:spMk id="294" creationId="{00000000-0000-0000-0000-000000000000}"/>
          </ac:spMkLst>
        </pc:spChg>
        <pc:spChg chg="del">
          <ac:chgData name="Sailesh" userId="c3b9bfc3611135a9" providerId="LiveId" clId="{6E8ADC55-5716-4721-AF8D-726E9F282E06}" dt="2021-06-23T09:22:18.015" v="1206" actId="478"/>
          <ac:spMkLst>
            <pc:docMk/>
            <pc:sldMk cId="0" sldId="274"/>
            <ac:spMk id="295" creationId="{00000000-0000-0000-0000-000000000000}"/>
          </ac:spMkLst>
        </pc:spChg>
        <pc:spChg chg="del">
          <ac:chgData name="Sailesh" userId="c3b9bfc3611135a9" providerId="LiveId" clId="{6E8ADC55-5716-4721-AF8D-726E9F282E06}" dt="2021-06-23T09:22:18.956" v="1207" actId="478"/>
          <ac:spMkLst>
            <pc:docMk/>
            <pc:sldMk cId="0" sldId="274"/>
            <ac:spMk id="296" creationId="{00000000-0000-0000-0000-000000000000}"/>
          </ac:spMkLst>
        </pc:spChg>
        <pc:spChg chg="del">
          <ac:chgData name="Sailesh" userId="c3b9bfc3611135a9" providerId="LiveId" clId="{6E8ADC55-5716-4721-AF8D-726E9F282E06}" dt="2021-06-23T09:22:24.915" v="1214" actId="478"/>
          <ac:spMkLst>
            <pc:docMk/>
            <pc:sldMk cId="0" sldId="274"/>
            <ac:spMk id="297" creationId="{00000000-0000-0000-0000-000000000000}"/>
          </ac:spMkLst>
        </pc:spChg>
        <pc:spChg chg="del">
          <ac:chgData name="Sailesh" userId="c3b9bfc3611135a9" providerId="LiveId" clId="{6E8ADC55-5716-4721-AF8D-726E9F282E06}" dt="2021-06-23T09:22:24.379" v="1213" actId="478"/>
          <ac:spMkLst>
            <pc:docMk/>
            <pc:sldMk cId="0" sldId="274"/>
            <ac:spMk id="298" creationId="{00000000-0000-0000-0000-000000000000}"/>
          </ac:spMkLst>
        </pc:spChg>
        <pc:spChg chg="del">
          <ac:chgData name="Sailesh" userId="c3b9bfc3611135a9" providerId="LiveId" clId="{6E8ADC55-5716-4721-AF8D-726E9F282E06}" dt="2021-06-23T09:22:21.347" v="1209" actId="478"/>
          <ac:spMkLst>
            <pc:docMk/>
            <pc:sldMk cId="0" sldId="274"/>
            <ac:spMk id="299" creationId="{00000000-0000-0000-0000-000000000000}"/>
          </ac:spMkLst>
        </pc:spChg>
        <pc:spChg chg="del">
          <ac:chgData name="Sailesh" userId="c3b9bfc3611135a9" providerId="LiveId" clId="{6E8ADC55-5716-4721-AF8D-726E9F282E06}" dt="2021-06-23T09:22:22.002" v="1210" actId="478"/>
          <ac:spMkLst>
            <pc:docMk/>
            <pc:sldMk cId="0" sldId="274"/>
            <ac:spMk id="300" creationId="{00000000-0000-0000-0000-000000000000}"/>
          </ac:spMkLst>
        </pc:spChg>
        <pc:spChg chg="del">
          <ac:chgData name="Sailesh" userId="c3b9bfc3611135a9" providerId="LiveId" clId="{6E8ADC55-5716-4721-AF8D-726E9F282E06}" dt="2021-06-23T09:22:20.688" v="1208" actId="478"/>
          <ac:spMkLst>
            <pc:docMk/>
            <pc:sldMk cId="0" sldId="274"/>
            <ac:spMk id="301" creationId="{00000000-0000-0000-0000-000000000000}"/>
          </ac:spMkLst>
        </pc:spChg>
        <pc:spChg chg="del">
          <ac:chgData name="Sailesh" userId="c3b9bfc3611135a9" providerId="LiveId" clId="{6E8ADC55-5716-4721-AF8D-726E9F282E06}" dt="2021-06-23T09:22:22.755" v="1211" actId="478"/>
          <ac:spMkLst>
            <pc:docMk/>
            <pc:sldMk cId="0" sldId="274"/>
            <ac:spMk id="302" creationId="{00000000-0000-0000-0000-000000000000}"/>
          </ac:spMkLst>
        </pc:spChg>
        <pc:spChg chg="del">
          <ac:chgData name="Sailesh" userId="c3b9bfc3611135a9" providerId="LiveId" clId="{6E8ADC55-5716-4721-AF8D-726E9F282E06}" dt="2021-06-23T09:22:08.927" v="1198" actId="478"/>
          <ac:spMkLst>
            <pc:docMk/>
            <pc:sldMk cId="0" sldId="274"/>
            <ac:spMk id="303" creationId="{00000000-0000-0000-0000-000000000000}"/>
          </ac:spMkLst>
        </pc:spChg>
        <pc:spChg chg="del">
          <ac:chgData name="Sailesh" userId="c3b9bfc3611135a9" providerId="LiveId" clId="{6E8ADC55-5716-4721-AF8D-726E9F282E06}" dt="2021-06-23T09:22:23.331" v="1212" actId="478"/>
          <ac:spMkLst>
            <pc:docMk/>
            <pc:sldMk cId="0" sldId="274"/>
            <ac:spMk id="304" creationId="{00000000-0000-0000-0000-000000000000}"/>
          </ac:spMkLst>
        </pc:spChg>
        <pc:picChg chg="del">
          <ac:chgData name="Sailesh" userId="c3b9bfc3611135a9" providerId="LiveId" clId="{6E8ADC55-5716-4721-AF8D-726E9F282E06}" dt="2021-06-23T09:22:06.067" v="1196" actId="478"/>
          <ac:picMkLst>
            <pc:docMk/>
            <pc:sldMk cId="0" sldId="274"/>
            <ac:picMk id="285" creationId="{00000000-0000-0000-0000-000000000000}"/>
          </ac:picMkLst>
        </pc:picChg>
        <pc:picChg chg="del">
          <ac:chgData name="Sailesh" userId="c3b9bfc3611135a9" providerId="LiveId" clId="{6E8ADC55-5716-4721-AF8D-726E9F282E06}" dt="2021-06-23T09:22:07.406" v="1197" actId="478"/>
          <ac:picMkLst>
            <pc:docMk/>
            <pc:sldMk cId="0" sldId="274"/>
            <ac:picMk id="286" creationId="{00000000-0000-0000-0000-000000000000}"/>
          </ac:picMkLst>
        </pc:picChg>
        <pc:cxnChg chg="del">
          <ac:chgData name="Sailesh" userId="c3b9bfc3611135a9" providerId="LiveId" clId="{6E8ADC55-5716-4721-AF8D-726E9F282E06}" dt="2021-06-23T09:22:11.107" v="1199" actId="478"/>
          <ac:cxnSpMkLst>
            <pc:docMk/>
            <pc:sldMk cId="0" sldId="274"/>
            <ac:cxnSpMk id="287" creationId="{00000000-0000-0000-0000-000000000000}"/>
          </ac:cxnSpMkLst>
        </pc:cxnChg>
        <pc:cxnChg chg="del">
          <ac:chgData name="Sailesh" userId="c3b9bfc3611135a9" providerId="LiveId" clId="{6E8ADC55-5716-4721-AF8D-726E9F282E06}" dt="2021-06-23T09:22:12.155" v="1200" actId="478"/>
          <ac:cxnSpMkLst>
            <pc:docMk/>
            <pc:sldMk cId="0" sldId="274"/>
            <ac:cxnSpMk id="288" creationId="{00000000-0000-0000-0000-000000000000}"/>
          </ac:cxnSpMkLst>
        </pc:cxnChg>
        <pc:cxnChg chg="del">
          <ac:chgData name="Sailesh" userId="c3b9bfc3611135a9" providerId="LiveId" clId="{6E8ADC55-5716-4721-AF8D-726E9F282E06}" dt="2021-06-23T09:22:13.121" v="1201" actId="478"/>
          <ac:cxnSpMkLst>
            <pc:docMk/>
            <pc:sldMk cId="0" sldId="274"/>
            <ac:cxnSpMk id="289" creationId="{00000000-0000-0000-0000-000000000000}"/>
          </ac:cxnSpMkLst>
        </pc:cxnChg>
        <pc:cxnChg chg="del">
          <ac:chgData name="Sailesh" userId="c3b9bfc3611135a9" providerId="LiveId" clId="{6E8ADC55-5716-4721-AF8D-726E9F282E06}" dt="2021-06-23T09:22:25.864" v="1215" actId="478"/>
          <ac:cxnSpMkLst>
            <pc:docMk/>
            <pc:sldMk cId="0" sldId="274"/>
            <ac:cxnSpMk id="290" creationId="{00000000-0000-0000-0000-000000000000}"/>
          </ac:cxnSpMkLst>
        </pc:cxnChg>
        <pc:cxnChg chg="del">
          <ac:chgData name="Sailesh" userId="c3b9bfc3611135a9" providerId="LiveId" clId="{6E8ADC55-5716-4721-AF8D-726E9F282E06}" dt="2021-06-23T09:22:27.319" v="1216" actId="478"/>
          <ac:cxnSpMkLst>
            <pc:docMk/>
            <pc:sldMk cId="0" sldId="274"/>
            <ac:cxnSpMk id="291" creationId="{00000000-0000-0000-0000-000000000000}"/>
          </ac:cxnSpMkLst>
        </pc:cxnChg>
      </pc:sldChg>
      <pc:sldChg chg="addSp delSp modSp mod">
        <pc:chgData name="Sailesh" userId="c3b9bfc3611135a9" providerId="LiveId" clId="{6E8ADC55-5716-4721-AF8D-726E9F282E06}" dt="2021-06-23T10:06:23.090" v="1590" actId="1076"/>
        <pc:sldMkLst>
          <pc:docMk/>
          <pc:sldMk cId="0" sldId="275"/>
        </pc:sldMkLst>
        <pc:spChg chg="add mod">
          <ac:chgData name="Sailesh" userId="c3b9bfc3611135a9" providerId="LiveId" clId="{6E8ADC55-5716-4721-AF8D-726E9F282E06}" dt="2021-06-23T10:06:23.090" v="1590" actId="1076"/>
          <ac:spMkLst>
            <pc:docMk/>
            <pc:sldMk cId="0" sldId="275"/>
            <ac:spMk id="2" creationId="{8A76D949-AD1E-4F98-AF75-6C937D993FA1}"/>
          </ac:spMkLst>
        </pc:spChg>
        <pc:spChg chg="del mod">
          <ac:chgData name="Sailesh" userId="c3b9bfc3611135a9" providerId="LiveId" clId="{6E8ADC55-5716-4721-AF8D-726E9F282E06}" dt="2021-06-23T09:25:05.093" v="1226" actId="478"/>
          <ac:spMkLst>
            <pc:docMk/>
            <pc:sldMk cId="0" sldId="275"/>
            <ac:spMk id="309" creationId="{00000000-0000-0000-0000-000000000000}"/>
          </ac:spMkLst>
        </pc:spChg>
        <pc:grpChg chg="del">
          <ac:chgData name="Sailesh" userId="c3b9bfc3611135a9" providerId="LiveId" clId="{6E8ADC55-5716-4721-AF8D-726E9F282E06}" dt="2021-06-23T09:25:05.894" v="1227" actId="478"/>
          <ac:grpSpMkLst>
            <pc:docMk/>
            <pc:sldMk cId="0" sldId="275"/>
            <ac:grpSpMk id="311" creationId="{00000000-0000-0000-0000-000000000000}"/>
          </ac:grpSpMkLst>
        </pc:grpChg>
        <pc:grpChg chg="del">
          <ac:chgData name="Sailesh" userId="c3b9bfc3611135a9" providerId="LiveId" clId="{6E8ADC55-5716-4721-AF8D-726E9F282E06}" dt="2021-06-23T09:25:01.707" v="1223" actId="478"/>
          <ac:grpSpMkLst>
            <pc:docMk/>
            <pc:sldMk cId="0" sldId="275"/>
            <ac:grpSpMk id="317" creationId="{00000000-0000-0000-0000-000000000000}"/>
          </ac:grpSpMkLst>
        </pc:grpChg>
        <pc:picChg chg="del">
          <ac:chgData name="Sailesh" userId="c3b9bfc3611135a9" providerId="LiveId" clId="{6E8ADC55-5716-4721-AF8D-726E9F282E06}" dt="2021-06-23T09:25:02.717" v="1224" actId="478"/>
          <ac:picMkLst>
            <pc:docMk/>
            <pc:sldMk cId="0" sldId="275"/>
            <ac:picMk id="316" creationId="{00000000-0000-0000-0000-000000000000}"/>
          </ac:picMkLst>
        </pc:picChg>
      </pc:sldChg>
      <pc:sldChg chg="addSp delSp modSp mod">
        <pc:chgData name="Sailesh" userId="c3b9bfc3611135a9" providerId="LiveId" clId="{6E8ADC55-5716-4721-AF8D-726E9F282E06}" dt="2021-06-23T10:07:08.320" v="1594" actId="14100"/>
        <pc:sldMkLst>
          <pc:docMk/>
          <pc:sldMk cId="0" sldId="276"/>
        </pc:sldMkLst>
        <pc:spChg chg="add mod">
          <ac:chgData name="Sailesh" userId="c3b9bfc3611135a9" providerId="LiveId" clId="{6E8ADC55-5716-4721-AF8D-726E9F282E06}" dt="2021-06-23T10:07:03.034" v="1593" actId="207"/>
          <ac:spMkLst>
            <pc:docMk/>
            <pc:sldMk cId="0" sldId="276"/>
            <ac:spMk id="13" creationId="{B16C85F7-7ADD-4AC7-B60C-0672DACEAE12}"/>
          </ac:spMkLst>
        </pc:spChg>
        <pc:spChg chg="add mod">
          <ac:chgData name="Sailesh" userId="c3b9bfc3611135a9" providerId="LiveId" clId="{6E8ADC55-5716-4721-AF8D-726E9F282E06}" dt="2021-06-23T10:07:08.320" v="1594" actId="14100"/>
          <ac:spMkLst>
            <pc:docMk/>
            <pc:sldMk cId="0" sldId="276"/>
            <ac:spMk id="14" creationId="{E6BF0114-0050-4EC2-B6D0-CA57BCA72A7F}"/>
          </ac:spMkLst>
        </pc:spChg>
        <pc:spChg chg="del mod">
          <ac:chgData name="Sailesh" userId="c3b9bfc3611135a9" providerId="LiveId" clId="{6E8ADC55-5716-4721-AF8D-726E9F282E06}" dt="2021-06-23T09:28:58.055" v="1249" actId="478"/>
          <ac:spMkLst>
            <pc:docMk/>
            <pc:sldMk cId="0" sldId="276"/>
            <ac:spMk id="331" creationId="{00000000-0000-0000-0000-000000000000}"/>
          </ac:spMkLst>
        </pc:spChg>
        <pc:grpChg chg="del">
          <ac:chgData name="Sailesh" userId="c3b9bfc3611135a9" providerId="LiveId" clId="{6E8ADC55-5716-4721-AF8D-726E9F282E06}" dt="2021-06-23T09:28:56.026" v="1247" actId="478"/>
          <ac:grpSpMkLst>
            <pc:docMk/>
            <pc:sldMk cId="0" sldId="276"/>
            <ac:grpSpMk id="325" creationId="{00000000-0000-0000-0000-000000000000}"/>
          </ac:grpSpMkLst>
        </pc:grpChg>
        <pc:grpChg chg="del">
          <ac:chgData name="Sailesh" userId="c3b9bfc3611135a9" providerId="LiveId" clId="{6E8ADC55-5716-4721-AF8D-726E9F282E06}" dt="2021-06-23T09:28:58.944" v="1250" actId="478"/>
          <ac:grpSpMkLst>
            <pc:docMk/>
            <pc:sldMk cId="0" sldId="276"/>
            <ac:grpSpMk id="332" creationId="{00000000-0000-0000-0000-000000000000}"/>
          </ac:grpSpMkLst>
        </pc:grpChg>
        <pc:picChg chg="del">
          <ac:chgData name="Sailesh" userId="c3b9bfc3611135a9" providerId="LiveId" clId="{6E8ADC55-5716-4721-AF8D-726E9F282E06}" dt="2021-06-23T09:28:54.761" v="1246" actId="478"/>
          <ac:picMkLst>
            <pc:docMk/>
            <pc:sldMk cId="0" sldId="276"/>
            <ac:picMk id="330" creationId="{00000000-0000-0000-0000-000000000000}"/>
          </ac:picMkLst>
        </pc:picChg>
      </pc:sldChg>
      <pc:sldChg chg="addSp delSp modSp mod">
        <pc:chgData name="Sailesh" userId="c3b9bfc3611135a9" providerId="LiveId" clId="{6E8ADC55-5716-4721-AF8D-726E9F282E06}" dt="2021-06-23T09:32:02.551" v="1271" actId="20577"/>
        <pc:sldMkLst>
          <pc:docMk/>
          <pc:sldMk cId="0" sldId="277"/>
        </pc:sldMkLst>
        <pc:spChg chg="add mod">
          <ac:chgData name="Sailesh" userId="c3b9bfc3611135a9" providerId="LiveId" clId="{6E8ADC55-5716-4721-AF8D-726E9F282E06}" dt="2021-06-23T09:32:02.551" v="1271" actId="20577"/>
          <ac:spMkLst>
            <pc:docMk/>
            <pc:sldMk cId="0" sldId="277"/>
            <ac:spMk id="14" creationId="{D9D78C46-0377-4F4A-982A-0A120E2ECB8F}"/>
          </ac:spMkLst>
        </pc:spChg>
        <pc:spChg chg="del mod">
          <ac:chgData name="Sailesh" userId="c3b9bfc3611135a9" providerId="LiveId" clId="{6E8ADC55-5716-4721-AF8D-726E9F282E06}" dt="2021-06-23T09:30:58.353" v="1263" actId="478"/>
          <ac:spMkLst>
            <pc:docMk/>
            <pc:sldMk cId="0" sldId="277"/>
            <ac:spMk id="346" creationId="{00000000-0000-0000-0000-000000000000}"/>
          </ac:spMkLst>
        </pc:spChg>
        <pc:grpChg chg="del">
          <ac:chgData name="Sailesh" userId="c3b9bfc3611135a9" providerId="LiveId" clId="{6E8ADC55-5716-4721-AF8D-726E9F282E06}" dt="2021-06-23T09:30:54.449" v="1261" actId="478"/>
          <ac:grpSpMkLst>
            <pc:docMk/>
            <pc:sldMk cId="0" sldId="277"/>
            <ac:grpSpMk id="340" creationId="{00000000-0000-0000-0000-000000000000}"/>
          </ac:grpSpMkLst>
        </pc:grpChg>
        <pc:grpChg chg="del">
          <ac:chgData name="Sailesh" userId="c3b9bfc3611135a9" providerId="LiveId" clId="{6E8ADC55-5716-4721-AF8D-726E9F282E06}" dt="2021-06-23T09:30:59.231" v="1264" actId="478"/>
          <ac:grpSpMkLst>
            <pc:docMk/>
            <pc:sldMk cId="0" sldId="277"/>
            <ac:grpSpMk id="347" creationId="{00000000-0000-0000-0000-000000000000}"/>
          </ac:grpSpMkLst>
        </pc:grpChg>
        <pc:picChg chg="del">
          <ac:chgData name="Sailesh" userId="c3b9bfc3611135a9" providerId="LiveId" clId="{6E8ADC55-5716-4721-AF8D-726E9F282E06}" dt="2021-06-23T09:30:53.481" v="1260" actId="478"/>
          <ac:picMkLst>
            <pc:docMk/>
            <pc:sldMk cId="0" sldId="277"/>
            <ac:picMk id="345" creationId="{00000000-0000-0000-0000-000000000000}"/>
          </ac:picMkLst>
        </pc:picChg>
      </pc:sldChg>
      <pc:sldChg chg="addSp delSp modSp mod">
        <pc:chgData name="Sailesh" userId="c3b9bfc3611135a9" providerId="LiveId" clId="{6E8ADC55-5716-4721-AF8D-726E9F282E06}" dt="2021-06-23T09:39:07.846" v="1301" actId="20577"/>
        <pc:sldMkLst>
          <pc:docMk/>
          <pc:sldMk cId="0" sldId="278"/>
        </pc:sldMkLst>
        <pc:spChg chg="add mod">
          <ac:chgData name="Sailesh" userId="c3b9bfc3611135a9" providerId="LiveId" clId="{6E8ADC55-5716-4721-AF8D-726E9F282E06}" dt="2021-06-23T09:39:07.846" v="1301" actId="20577"/>
          <ac:spMkLst>
            <pc:docMk/>
            <pc:sldMk cId="0" sldId="278"/>
            <ac:spMk id="8" creationId="{D14060DF-3B68-4C24-96CC-0BE7D5AF3B12}"/>
          </ac:spMkLst>
        </pc:spChg>
        <pc:spChg chg="del mod">
          <ac:chgData name="Sailesh" userId="c3b9bfc3611135a9" providerId="LiveId" clId="{6E8ADC55-5716-4721-AF8D-726E9F282E06}" dt="2021-06-23T09:32:33.527" v="1276" actId="478"/>
          <ac:spMkLst>
            <pc:docMk/>
            <pc:sldMk cId="0" sldId="278"/>
            <ac:spMk id="355" creationId="{00000000-0000-0000-0000-000000000000}"/>
          </ac:spMkLst>
        </pc:spChg>
        <pc:spChg chg="del">
          <ac:chgData name="Sailesh" userId="c3b9bfc3611135a9" providerId="LiveId" clId="{6E8ADC55-5716-4721-AF8D-726E9F282E06}" dt="2021-06-23T09:32:41.454" v="1277" actId="478"/>
          <ac:spMkLst>
            <pc:docMk/>
            <pc:sldMk cId="0" sldId="278"/>
            <ac:spMk id="357" creationId="{00000000-0000-0000-0000-000000000000}"/>
          </ac:spMkLst>
        </pc:spChg>
        <pc:picChg chg="del">
          <ac:chgData name="Sailesh" userId="c3b9bfc3611135a9" providerId="LiveId" clId="{6E8ADC55-5716-4721-AF8D-726E9F282E06}" dt="2021-06-23T09:32:30.289" v="1274" actId="478"/>
          <ac:picMkLst>
            <pc:docMk/>
            <pc:sldMk cId="0" sldId="278"/>
            <ac:picMk id="354" creationId="{00000000-0000-0000-0000-000000000000}"/>
          </ac:picMkLst>
        </pc:picChg>
        <pc:picChg chg="del mod">
          <ac:chgData name="Sailesh" userId="c3b9bfc3611135a9" providerId="LiveId" clId="{6E8ADC55-5716-4721-AF8D-726E9F282E06}" dt="2021-06-23T09:32:29.464" v="1273" actId="478"/>
          <ac:picMkLst>
            <pc:docMk/>
            <pc:sldMk cId="0" sldId="278"/>
            <ac:picMk id="356" creationId="{00000000-0000-0000-0000-000000000000}"/>
          </ac:picMkLst>
        </pc:picChg>
      </pc:sldChg>
      <pc:sldChg chg="addSp delSp modSp mod">
        <pc:chgData name="Sailesh" userId="c3b9bfc3611135a9" providerId="LiveId" clId="{6E8ADC55-5716-4721-AF8D-726E9F282E06}" dt="2021-06-23T10:07:59.763" v="1598" actId="20577"/>
        <pc:sldMkLst>
          <pc:docMk/>
          <pc:sldMk cId="0" sldId="279"/>
        </pc:sldMkLst>
        <pc:spChg chg="add del mod">
          <ac:chgData name="Sailesh" userId="c3b9bfc3611135a9" providerId="LiveId" clId="{6E8ADC55-5716-4721-AF8D-726E9F282E06}" dt="2021-06-23T09:33:57.877" v="1287" actId="478"/>
          <ac:spMkLst>
            <pc:docMk/>
            <pc:sldMk cId="0" sldId="279"/>
            <ac:spMk id="3" creationId="{9375BC63-84B4-4038-905C-6F804D961CF7}"/>
          </ac:spMkLst>
        </pc:spChg>
        <pc:spChg chg="add del mod">
          <ac:chgData name="Sailesh" userId="c3b9bfc3611135a9" providerId="LiveId" clId="{6E8ADC55-5716-4721-AF8D-726E9F282E06}" dt="2021-06-23T09:34:02.690" v="1289" actId="478"/>
          <ac:spMkLst>
            <pc:docMk/>
            <pc:sldMk cId="0" sldId="279"/>
            <ac:spMk id="5" creationId="{2225D23E-532D-4334-B20A-A9677698C3A4}"/>
          </ac:spMkLst>
        </pc:spChg>
        <pc:spChg chg="add mod">
          <ac:chgData name="Sailesh" userId="c3b9bfc3611135a9" providerId="LiveId" clId="{6E8ADC55-5716-4721-AF8D-726E9F282E06}" dt="2021-06-23T10:07:59.763" v="1598" actId="20577"/>
          <ac:spMkLst>
            <pc:docMk/>
            <pc:sldMk cId="0" sldId="279"/>
            <ac:spMk id="12" creationId="{A80743AA-0C9D-4FF7-819C-64C69DCCC852}"/>
          </ac:spMkLst>
        </pc:spChg>
        <pc:spChg chg="del">
          <ac:chgData name="Sailesh" userId="c3b9bfc3611135a9" providerId="LiveId" clId="{6E8ADC55-5716-4721-AF8D-726E9F282E06}" dt="2021-06-23T09:33:55.616" v="1286" actId="478"/>
          <ac:spMkLst>
            <pc:docMk/>
            <pc:sldMk cId="0" sldId="279"/>
            <ac:spMk id="364" creationId="{00000000-0000-0000-0000-000000000000}"/>
          </ac:spMkLst>
        </pc:spChg>
        <pc:spChg chg="del">
          <ac:chgData name="Sailesh" userId="c3b9bfc3611135a9" providerId="LiveId" clId="{6E8ADC55-5716-4721-AF8D-726E9F282E06}" dt="2021-06-23T09:34:00.926" v="1288" actId="478"/>
          <ac:spMkLst>
            <pc:docMk/>
            <pc:sldMk cId="0" sldId="279"/>
            <ac:spMk id="365" creationId="{00000000-0000-0000-0000-000000000000}"/>
          </ac:spMkLst>
        </pc:spChg>
        <pc:picChg chg="del">
          <ac:chgData name="Sailesh" userId="c3b9bfc3611135a9" providerId="LiveId" clId="{6E8ADC55-5716-4721-AF8D-726E9F282E06}" dt="2021-06-23T09:33:50.500" v="1284" actId="478"/>
          <ac:picMkLst>
            <pc:docMk/>
            <pc:sldMk cId="0" sldId="279"/>
            <ac:picMk id="363" creationId="{00000000-0000-0000-0000-000000000000}"/>
          </ac:picMkLst>
        </pc:picChg>
        <pc:picChg chg="del">
          <ac:chgData name="Sailesh" userId="c3b9bfc3611135a9" providerId="LiveId" clId="{6E8ADC55-5716-4721-AF8D-726E9F282E06}" dt="2021-06-23T09:33:51.496" v="1285" actId="478"/>
          <ac:picMkLst>
            <pc:docMk/>
            <pc:sldMk cId="0" sldId="279"/>
            <ac:picMk id="367" creationId="{00000000-0000-0000-0000-000000000000}"/>
          </ac:picMkLst>
        </pc:picChg>
      </pc:sldChg>
      <pc:sldChg chg="addSp delSp modSp mod">
        <pc:chgData name="Sailesh" userId="c3b9bfc3611135a9" providerId="LiveId" clId="{6E8ADC55-5716-4721-AF8D-726E9F282E06}" dt="2021-06-23T09:43:20.251" v="1338" actId="1076"/>
        <pc:sldMkLst>
          <pc:docMk/>
          <pc:sldMk cId="0" sldId="280"/>
        </pc:sldMkLst>
        <pc:spChg chg="add del mod">
          <ac:chgData name="Sailesh" userId="c3b9bfc3611135a9" providerId="LiveId" clId="{6E8ADC55-5716-4721-AF8D-726E9F282E06}" dt="2021-06-23T09:40:26.717" v="1328" actId="478"/>
          <ac:spMkLst>
            <pc:docMk/>
            <pc:sldMk cId="0" sldId="280"/>
            <ac:spMk id="3" creationId="{4F73128D-BADB-4EC0-8A02-900D8F1BC169}"/>
          </ac:spMkLst>
        </pc:spChg>
        <pc:spChg chg="add mod">
          <ac:chgData name="Sailesh" userId="c3b9bfc3611135a9" providerId="LiveId" clId="{6E8ADC55-5716-4721-AF8D-726E9F282E06}" dt="2021-06-23T09:43:03.920" v="1335" actId="5793"/>
          <ac:spMkLst>
            <pc:docMk/>
            <pc:sldMk cId="0" sldId="280"/>
            <ac:spMk id="12" creationId="{408BBC0F-05E0-4C05-9B5B-D6568A0FC56C}"/>
          </ac:spMkLst>
        </pc:spChg>
        <pc:spChg chg="mod">
          <ac:chgData name="Sailesh" userId="c3b9bfc3611135a9" providerId="LiveId" clId="{6E8ADC55-5716-4721-AF8D-726E9F282E06}" dt="2021-06-23T09:40:02.632" v="1324" actId="1076"/>
          <ac:spMkLst>
            <pc:docMk/>
            <pc:sldMk cId="0" sldId="280"/>
            <ac:spMk id="373" creationId="{00000000-0000-0000-0000-000000000000}"/>
          </ac:spMkLst>
        </pc:spChg>
        <pc:spChg chg="del">
          <ac:chgData name="Sailesh" userId="c3b9bfc3611135a9" providerId="LiveId" clId="{6E8ADC55-5716-4721-AF8D-726E9F282E06}" dt="2021-06-23T09:40:24.589" v="1327" actId="478"/>
          <ac:spMkLst>
            <pc:docMk/>
            <pc:sldMk cId="0" sldId="280"/>
            <ac:spMk id="374" creationId="{00000000-0000-0000-0000-000000000000}"/>
          </ac:spMkLst>
        </pc:spChg>
        <pc:spChg chg="del mod">
          <ac:chgData name="Sailesh" userId="c3b9bfc3611135a9" providerId="LiveId" clId="{6E8ADC55-5716-4721-AF8D-726E9F282E06}" dt="2021-06-23T09:40:22.727" v="1326" actId="478"/>
          <ac:spMkLst>
            <pc:docMk/>
            <pc:sldMk cId="0" sldId="280"/>
            <ac:spMk id="375" creationId="{00000000-0000-0000-0000-000000000000}"/>
          </ac:spMkLst>
        </pc:spChg>
        <pc:spChg chg="mod">
          <ac:chgData name="Sailesh" userId="c3b9bfc3611135a9" providerId="LiveId" clId="{6E8ADC55-5716-4721-AF8D-726E9F282E06}" dt="2021-06-23T09:43:16.182" v="1337" actId="1076"/>
          <ac:spMkLst>
            <pc:docMk/>
            <pc:sldMk cId="0" sldId="280"/>
            <ac:spMk id="378" creationId="{00000000-0000-0000-0000-000000000000}"/>
          </ac:spMkLst>
        </pc:spChg>
        <pc:picChg chg="mod">
          <ac:chgData name="Sailesh" userId="c3b9bfc3611135a9" providerId="LiveId" clId="{6E8ADC55-5716-4721-AF8D-726E9F282E06}" dt="2021-06-23T09:43:20.251" v="1338" actId="1076"/>
          <ac:picMkLst>
            <pc:docMk/>
            <pc:sldMk cId="0" sldId="280"/>
            <ac:picMk id="372" creationId="{00000000-0000-0000-0000-000000000000}"/>
          </ac:picMkLst>
        </pc:picChg>
        <pc:picChg chg="mod">
          <ac:chgData name="Sailesh" userId="c3b9bfc3611135a9" providerId="LiveId" clId="{6E8ADC55-5716-4721-AF8D-726E9F282E06}" dt="2021-06-23T09:43:13.564" v="1336" actId="1076"/>
          <ac:picMkLst>
            <pc:docMk/>
            <pc:sldMk cId="0" sldId="280"/>
            <ac:picMk id="377" creationId="{00000000-0000-0000-0000-000000000000}"/>
          </ac:picMkLst>
        </pc:picChg>
      </pc:sldChg>
      <pc:sldChg chg="addSp delSp modSp mod">
        <pc:chgData name="Sailesh" userId="c3b9bfc3611135a9" providerId="LiveId" clId="{6E8ADC55-5716-4721-AF8D-726E9F282E06}" dt="2021-06-23T09:44:59.930" v="1354" actId="20577"/>
        <pc:sldMkLst>
          <pc:docMk/>
          <pc:sldMk cId="0" sldId="281"/>
        </pc:sldMkLst>
        <pc:spChg chg="add del mod">
          <ac:chgData name="Sailesh" userId="c3b9bfc3611135a9" providerId="LiveId" clId="{6E8ADC55-5716-4721-AF8D-726E9F282E06}" dt="2021-06-23T09:43:48.726" v="1340" actId="478"/>
          <ac:spMkLst>
            <pc:docMk/>
            <pc:sldMk cId="0" sldId="281"/>
            <ac:spMk id="3" creationId="{74D0C2EA-7CCA-42E9-A3A9-4CE469FD93E9}"/>
          </ac:spMkLst>
        </pc:spChg>
        <pc:spChg chg="add del mod">
          <ac:chgData name="Sailesh" userId="c3b9bfc3611135a9" providerId="LiveId" clId="{6E8ADC55-5716-4721-AF8D-726E9F282E06}" dt="2021-06-23T09:43:52.077" v="1342" actId="478"/>
          <ac:spMkLst>
            <pc:docMk/>
            <pc:sldMk cId="0" sldId="281"/>
            <ac:spMk id="5" creationId="{18ABB497-0C4E-4B14-9746-919F26802226}"/>
          </ac:spMkLst>
        </pc:spChg>
        <pc:spChg chg="add mod">
          <ac:chgData name="Sailesh" userId="c3b9bfc3611135a9" providerId="LiveId" clId="{6E8ADC55-5716-4721-AF8D-726E9F282E06}" dt="2021-06-23T09:44:59.930" v="1354" actId="20577"/>
          <ac:spMkLst>
            <pc:docMk/>
            <pc:sldMk cId="0" sldId="281"/>
            <ac:spMk id="12" creationId="{8BA06041-87B0-4604-8DA7-C8195E49ECA2}"/>
          </ac:spMkLst>
        </pc:spChg>
        <pc:spChg chg="del">
          <ac:chgData name="Sailesh" userId="c3b9bfc3611135a9" providerId="LiveId" clId="{6E8ADC55-5716-4721-AF8D-726E9F282E06}" dt="2021-06-23T09:43:46.950" v="1339" actId="478"/>
          <ac:spMkLst>
            <pc:docMk/>
            <pc:sldMk cId="0" sldId="281"/>
            <ac:spMk id="383" creationId="{00000000-0000-0000-0000-000000000000}"/>
          </ac:spMkLst>
        </pc:spChg>
        <pc:spChg chg="del">
          <ac:chgData name="Sailesh" userId="c3b9bfc3611135a9" providerId="LiveId" clId="{6E8ADC55-5716-4721-AF8D-726E9F282E06}" dt="2021-06-23T09:43:50.583" v="1341" actId="478"/>
          <ac:spMkLst>
            <pc:docMk/>
            <pc:sldMk cId="0" sldId="281"/>
            <ac:spMk id="384" creationId="{00000000-0000-0000-0000-000000000000}"/>
          </ac:spMkLst>
        </pc:spChg>
      </pc:sldChg>
      <pc:sldChg chg="addSp delSp modSp mod">
        <pc:chgData name="Sailesh" userId="c3b9bfc3611135a9" providerId="LiveId" clId="{6E8ADC55-5716-4721-AF8D-726E9F282E06}" dt="2021-06-23T09:48:15.466" v="1408" actId="1076"/>
        <pc:sldMkLst>
          <pc:docMk/>
          <pc:sldMk cId="0" sldId="282"/>
        </pc:sldMkLst>
        <pc:spChg chg="add del mod">
          <ac:chgData name="Sailesh" userId="c3b9bfc3611135a9" providerId="LiveId" clId="{6E8ADC55-5716-4721-AF8D-726E9F282E06}" dt="2021-06-23T09:46:30.234" v="1395" actId="478"/>
          <ac:spMkLst>
            <pc:docMk/>
            <pc:sldMk cId="0" sldId="282"/>
            <ac:spMk id="3" creationId="{69F7E03D-7F0E-4CE1-8F2F-46CC5A0ECB25}"/>
          </ac:spMkLst>
        </pc:spChg>
        <pc:spChg chg="add del mod">
          <ac:chgData name="Sailesh" userId="c3b9bfc3611135a9" providerId="LiveId" clId="{6E8ADC55-5716-4721-AF8D-726E9F282E06}" dt="2021-06-23T09:47:42.384" v="1403"/>
          <ac:spMkLst>
            <pc:docMk/>
            <pc:sldMk cId="0" sldId="282"/>
            <ac:spMk id="44" creationId="{0CE81615-85AC-4182-B4EA-86430D3400A1}"/>
          </ac:spMkLst>
        </pc:spChg>
        <pc:spChg chg="add mod">
          <ac:chgData name="Sailesh" userId="c3b9bfc3611135a9" providerId="LiveId" clId="{6E8ADC55-5716-4721-AF8D-726E9F282E06}" dt="2021-06-23T09:48:15.466" v="1408" actId="1076"/>
          <ac:spMkLst>
            <pc:docMk/>
            <pc:sldMk cId="0" sldId="282"/>
            <ac:spMk id="46" creationId="{99680349-5DDB-430A-9BF7-2E3A8D00A57F}"/>
          </ac:spMkLst>
        </pc:spChg>
        <pc:spChg chg="del">
          <ac:chgData name="Sailesh" userId="c3b9bfc3611135a9" providerId="LiveId" clId="{6E8ADC55-5716-4721-AF8D-726E9F282E06}" dt="2021-06-23T09:46:27.414" v="1394" actId="478"/>
          <ac:spMkLst>
            <pc:docMk/>
            <pc:sldMk cId="0" sldId="282"/>
            <ac:spMk id="392" creationId="{00000000-0000-0000-0000-000000000000}"/>
          </ac:spMkLst>
        </pc:spChg>
        <pc:spChg chg="del">
          <ac:chgData name="Sailesh" userId="c3b9bfc3611135a9" providerId="LiveId" clId="{6E8ADC55-5716-4721-AF8D-726E9F282E06}" dt="2021-06-23T09:46:04.222" v="1380" actId="478"/>
          <ac:spMkLst>
            <pc:docMk/>
            <pc:sldMk cId="0" sldId="282"/>
            <ac:spMk id="394" creationId="{00000000-0000-0000-0000-000000000000}"/>
          </ac:spMkLst>
        </pc:spChg>
        <pc:spChg chg="del">
          <ac:chgData name="Sailesh" userId="c3b9bfc3611135a9" providerId="LiveId" clId="{6E8ADC55-5716-4721-AF8D-726E9F282E06}" dt="2021-06-23T09:46:03.502" v="1379" actId="478"/>
          <ac:spMkLst>
            <pc:docMk/>
            <pc:sldMk cId="0" sldId="282"/>
            <ac:spMk id="395" creationId="{00000000-0000-0000-0000-000000000000}"/>
          </ac:spMkLst>
        </pc:spChg>
        <pc:spChg chg="del">
          <ac:chgData name="Sailesh" userId="c3b9bfc3611135a9" providerId="LiveId" clId="{6E8ADC55-5716-4721-AF8D-726E9F282E06}" dt="2021-06-23T09:46:02.678" v="1378" actId="478"/>
          <ac:spMkLst>
            <pc:docMk/>
            <pc:sldMk cId="0" sldId="282"/>
            <ac:spMk id="396" creationId="{00000000-0000-0000-0000-000000000000}"/>
          </ac:spMkLst>
        </pc:spChg>
        <pc:spChg chg="del">
          <ac:chgData name="Sailesh" userId="c3b9bfc3611135a9" providerId="LiveId" clId="{6E8ADC55-5716-4721-AF8D-726E9F282E06}" dt="2021-06-23T09:46:01.754" v="1377" actId="478"/>
          <ac:spMkLst>
            <pc:docMk/>
            <pc:sldMk cId="0" sldId="282"/>
            <ac:spMk id="397" creationId="{00000000-0000-0000-0000-000000000000}"/>
          </ac:spMkLst>
        </pc:spChg>
        <pc:spChg chg="del">
          <ac:chgData name="Sailesh" userId="c3b9bfc3611135a9" providerId="LiveId" clId="{6E8ADC55-5716-4721-AF8D-726E9F282E06}" dt="2021-06-23T09:46:00.633" v="1376" actId="478"/>
          <ac:spMkLst>
            <pc:docMk/>
            <pc:sldMk cId="0" sldId="282"/>
            <ac:spMk id="398" creationId="{00000000-0000-0000-0000-000000000000}"/>
          </ac:spMkLst>
        </pc:spChg>
        <pc:spChg chg="del">
          <ac:chgData name="Sailesh" userId="c3b9bfc3611135a9" providerId="LiveId" clId="{6E8ADC55-5716-4721-AF8D-726E9F282E06}" dt="2021-06-23T09:45:59.853" v="1375" actId="478"/>
          <ac:spMkLst>
            <pc:docMk/>
            <pc:sldMk cId="0" sldId="282"/>
            <ac:spMk id="399" creationId="{00000000-0000-0000-0000-000000000000}"/>
          </ac:spMkLst>
        </pc:spChg>
        <pc:spChg chg="del">
          <ac:chgData name="Sailesh" userId="c3b9bfc3611135a9" providerId="LiveId" clId="{6E8ADC55-5716-4721-AF8D-726E9F282E06}" dt="2021-06-23T09:46:06.255" v="1381" actId="478"/>
          <ac:spMkLst>
            <pc:docMk/>
            <pc:sldMk cId="0" sldId="282"/>
            <ac:spMk id="400" creationId="{00000000-0000-0000-0000-000000000000}"/>
          </ac:spMkLst>
        </pc:spChg>
        <pc:spChg chg="del">
          <ac:chgData name="Sailesh" userId="c3b9bfc3611135a9" providerId="LiveId" clId="{6E8ADC55-5716-4721-AF8D-726E9F282E06}" dt="2021-06-23T09:45:28.251" v="1357" actId="478"/>
          <ac:spMkLst>
            <pc:docMk/>
            <pc:sldMk cId="0" sldId="282"/>
            <ac:spMk id="401" creationId="{00000000-0000-0000-0000-000000000000}"/>
          </ac:spMkLst>
        </pc:spChg>
        <pc:spChg chg="del">
          <ac:chgData name="Sailesh" userId="c3b9bfc3611135a9" providerId="LiveId" clId="{6E8ADC55-5716-4721-AF8D-726E9F282E06}" dt="2021-06-23T09:45:27.518" v="1356" actId="478"/>
          <ac:spMkLst>
            <pc:docMk/>
            <pc:sldMk cId="0" sldId="282"/>
            <ac:spMk id="402" creationId="{00000000-0000-0000-0000-000000000000}"/>
          </ac:spMkLst>
        </pc:spChg>
        <pc:spChg chg="del">
          <ac:chgData name="Sailesh" userId="c3b9bfc3611135a9" providerId="LiveId" clId="{6E8ADC55-5716-4721-AF8D-726E9F282E06}" dt="2021-06-23T09:45:26.277" v="1355" actId="478"/>
          <ac:spMkLst>
            <pc:docMk/>
            <pc:sldMk cId="0" sldId="282"/>
            <ac:spMk id="403" creationId="{00000000-0000-0000-0000-000000000000}"/>
          </ac:spMkLst>
        </pc:spChg>
        <pc:spChg chg="del">
          <ac:chgData name="Sailesh" userId="c3b9bfc3611135a9" providerId="LiveId" clId="{6E8ADC55-5716-4721-AF8D-726E9F282E06}" dt="2021-06-23T09:45:44.441" v="1365" actId="478"/>
          <ac:spMkLst>
            <pc:docMk/>
            <pc:sldMk cId="0" sldId="282"/>
            <ac:spMk id="404" creationId="{00000000-0000-0000-0000-000000000000}"/>
          </ac:spMkLst>
        </pc:spChg>
        <pc:spChg chg="del">
          <ac:chgData name="Sailesh" userId="c3b9bfc3611135a9" providerId="LiveId" clId="{6E8ADC55-5716-4721-AF8D-726E9F282E06}" dt="2021-06-23T09:45:45.043" v="1366" actId="478"/>
          <ac:spMkLst>
            <pc:docMk/>
            <pc:sldMk cId="0" sldId="282"/>
            <ac:spMk id="405" creationId="{00000000-0000-0000-0000-000000000000}"/>
          </ac:spMkLst>
        </pc:spChg>
        <pc:spChg chg="del">
          <ac:chgData name="Sailesh" userId="c3b9bfc3611135a9" providerId="LiveId" clId="{6E8ADC55-5716-4721-AF8D-726E9F282E06}" dt="2021-06-23T09:45:43.621" v="1364" actId="478"/>
          <ac:spMkLst>
            <pc:docMk/>
            <pc:sldMk cId="0" sldId="282"/>
            <ac:spMk id="406" creationId="{00000000-0000-0000-0000-000000000000}"/>
          </ac:spMkLst>
        </pc:spChg>
        <pc:spChg chg="del">
          <ac:chgData name="Sailesh" userId="c3b9bfc3611135a9" providerId="LiveId" clId="{6E8ADC55-5716-4721-AF8D-726E9F282E06}" dt="2021-06-23T09:45:31.266" v="1358" actId="478"/>
          <ac:spMkLst>
            <pc:docMk/>
            <pc:sldMk cId="0" sldId="282"/>
            <ac:spMk id="408" creationId="{00000000-0000-0000-0000-000000000000}"/>
          </ac:spMkLst>
        </pc:spChg>
        <pc:spChg chg="del">
          <ac:chgData name="Sailesh" userId="c3b9bfc3611135a9" providerId="LiveId" clId="{6E8ADC55-5716-4721-AF8D-726E9F282E06}" dt="2021-06-23T09:45:32.949" v="1359" actId="478"/>
          <ac:spMkLst>
            <pc:docMk/>
            <pc:sldMk cId="0" sldId="282"/>
            <ac:spMk id="410" creationId="{00000000-0000-0000-0000-000000000000}"/>
          </ac:spMkLst>
        </pc:spChg>
        <pc:spChg chg="del">
          <ac:chgData name="Sailesh" userId="c3b9bfc3611135a9" providerId="LiveId" clId="{6E8ADC55-5716-4721-AF8D-726E9F282E06}" dt="2021-06-23T09:45:34.634" v="1360" actId="478"/>
          <ac:spMkLst>
            <pc:docMk/>
            <pc:sldMk cId="0" sldId="282"/>
            <ac:spMk id="412" creationId="{00000000-0000-0000-0000-000000000000}"/>
          </ac:spMkLst>
        </pc:spChg>
        <pc:spChg chg="del">
          <ac:chgData name="Sailesh" userId="c3b9bfc3611135a9" providerId="LiveId" clId="{6E8ADC55-5716-4721-AF8D-726E9F282E06}" dt="2021-06-23T09:45:38.359" v="1361" actId="478"/>
          <ac:spMkLst>
            <pc:docMk/>
            <pc:sldMk cId="0" sldId="282"/>
            <ac:spMk id="414" creationId="{00000000-0000-0000-0000-000000000000}"/>
          </ac:spMkLst>
        </pc:spChg>
        <pc:spChg chg="del">
          <ac:chgData name="Sailesh" userId="c3b9bfc3611135a9" providerId="LiveId" clId="{6E8ADC55-5716-4721-AF8D-726E9F282E06}" dt="2021-06-23T09:45:40.157" v="1362" actId="478"/>
          <ac:spMkLst>
            <pc:docMk/>
            <pc:sldMk cId="0" sldId="282"/>
            <ac:spMk id="416" creationId="{00000000-0000-0000-0000-000000000000}"/>
          </ac:spMkLst>
        </pc:spChg>
        <pc:spChg chg="del">
          <ac:chgData name="Sailesh" userId="c3b9bfc3611135a9" providerId="LiveId" clId="{6E8ADC55-5716-4721-AF8D-726E9F282E06}" dt="2021-06-23T09:45:42.172" v="1363" actId="478"/>
          <ac:spMkLst>
            <pc:docMk/>
            <pc:sldMk cId="0" sldId="282"/>
            <ac:spMk id="418" creationId="{00000000-0000-0000-0000-000000000000}"/>
          </ac:spMkLst>
        </pc:spChg>
        <pc:spChg chg="del mod">
          <ac:chgData name="Sailesh" userId="c3b9bfc3611135a9" providerId="LiveId" clId="{6E8ADC55-5716-4721-AF8D-726E9F282E06}" dt="2021-06-23T09:45:50.872" v="1371" actId="478"/>
          <ac:spMkLst>
            <pc:docMk/>
            <pc:sldMk cId="0" sldId="282"/>
            <ac:spMk id="420" creationId="{00000000-0000-0000-0000-000000000000}"/>
          </ac:spMkLst>
        </pc:spChg>
        <pc:spChg chg="del">
          <ac:chgData name="Sailesh" userId="c3b9bfc3611135a9" providerId="LiveId" clId="{6E8ADC55-5716-4721-AF8D-726E9F282E06}" dt="2021-06-23T09:45:53.710" v="1372" actId="478"/>
          <ac:spMkLst>
            <pc:docMk/>
            <pc:sldMk cId="0" sldId="282"/>
            <ac:spMk id="422" creationId="{00000000-0000-0000-0000-000000000000}"/>
          </ac:spMkLst>
        </pc:spChg>
        <pc:spChg chg="del mod">
          <ac:chgData name="Sailesh" userId="c3b9bfc3611135a9" providerId="LiveId" clId="{6E8ADC55-5716-4721-AF8D-726E9F282E06}" dt="2021-06-23T09:46:13.151" v="1386" actId="478"/>
          <ac:spMkLst>
            <pc:docMk/>
            <pc:sldMk cId="0" sldId="282"/>
            <ac:spMk id="424" creationId="{00000000-0000-0000-0000-000000000000}"/>
          </ac:spMkLst>
        </pc:spChg>
        <pc:spChg chg="del">
          <ac:chgData name="Sailesh" userId="c3b9bfc3611135a9" providerId="LiveId" clId="{6E8ADC55-5716-4721-AF8D-726E9F282E06}" dt="2021-06-23T09:46:16.850" v="1389" actId="478"/>
          <ac:spMkLst>
            <pc:docMk/>
            <pc:sldMk cId="0" sldId="282"/>
            <ac:spMk id="426" creationId="{00000000-0000-0000-0000-000000000000}"/>
          </ac:spMkLst>
        </pc:spChg>
        <pc:spChg chg="del">
          <ac:chgData name="Sailesh" userId="c3b9bfc3611135a9" providerId="LiveId" clId="{6E8ADC55-5716-4721-AF8D-726E9F282E06}" dt="2021-06-23T09:46:17.619" v="1390" actId="478"/>
          <ac:spMkLst>
            <pc:docMk/>
            <pc:sldMk cId="0" sldId="282"/>
            <ac:spMk id="428" creationId="{00000000-0000-0000-0000-000000000000}"/>
          </ac:spMkLst>
        </pc:spChg>
        <pc:spChg chg="del">
          <ac:chgData name="Sailesh" userId="c3b9bfc3611135a9" providerId="LiveId" clId="{6E8ADC55-5716-4721-AF8D-726E9F282E06}" dt="2021-06-23T09:46:21.182" v="1393" actId="478"/>
          <ac:spMkLst>
            <pc:docMk/>
            <pc:sldMk cId="0" sldId="282"/>
            <ac:spMk id="430" creationId="{00000000-0000-0000-0000-000000000000}"/>
          </ac:spMkLst>
        </pc:spChg>
        <pc:cxnChg chg="del">
          <ac:chgData name="Sailesh" userId="c3b9bfc3611135a9" providerId="LiveId" clId="{6E8ADC55-5716-4721-AF8D-726E9F282E06}" dt="2021-06-23T09:45:46.204" v="1367" actId="478"/>
          <ac:cxnSpMkLst>
            <pc:docMk/>
            <pc:sldMk cId="0" sldId="282"/>
            <ac:cxnSpMk id="407" creationId="{00000000-0000-0000-0000-000000000000}"/>
          </ac:cxnSpMkLst>
        </pc:cxnChg>
        <pc:cxnChg chg="del">
          <ac:chgData name="Sailesh" userId="c3b9bfc3611135a9" providerId="LiveId" clId="{6E8ADC55-5716-4721-AF8D-726E9F282E06}" dt="2021-06-23T09:45:47.653" v="1368" actId="478"/>
          <ac:cxnSpMkLst>
            <pc:docMk/>
            <pc:sldMk cId="0" sldId="282"/>
            <ac:cxnSpMk id="409" creationId="{00000000-0000-0000-0000-000000000000}"/>
          </ac:cxnSpMkLst>
        </pc:cxnChg>
        <pc:cxnChg chg="del">
          <ac:chgData name="Sailesh" userId="c3b9bfc3611135a9" providerId="LiveId" clId="{6E8ADC55-5716-4721-AF8D-726E9F282E06}" dt="2021-06-23T09:45:54.919" v="1373" actId="478"/>
          <ac:cxnSpMkLst>
            <pc:docMk/>
            <pc:sldMk cId="0" sldId="282"/>
            <ac:cxnSpMk id="411" creationId="{00000000-0000-0000-0000-000000000000}"/>
          </ac:cxnSpMkLst>
        </pc:cxnChg>
        <pc:cxnChg chg="del">
          <ac:chgData name="Sailesh" userId="c3b9bfc3611135a9" providerId="LiveId" clId="{6E8ADC55-5716-4721-AF8D-726E9F282E06}" dt="2021-06-23T09:46:06.963" v="1382" actId="478"/>
          <ac:cxnSpMkLst>
            <pc:docMk/>
            <pc:sldMk cId="0" sldId="282"/>
            <ac:cxnSpMk id="413" creationId="{00000000-0000-0000-0000-000000000000}"/>
          </ac:cxnSpMkLst>
        </pc:cxnChg>
        <pc:cxnChg chg="del">
          <ac:chgData name="Sailesh" userId="c3b9bfc3611135a9" providerId="LiveId" clId="{6E8ADC55-5716-4721-AF8D-726E9F282E06}" dt="2021-06-23T09:46:07.896" v="1383" actId="478"/>
          <ac:cxnSpMkLst>
            <pc:docMk/>
            <pc:sldMk cId="0" sldId="282"/>
            <ac:cxnSpMk id="415" creationId="{00000000-0000-0000-0000-000000000000}"/>
          </ac:cxnSpMkLst>
        </pc:cxnChg>
        <pc:cxnChg chg="del">
          <ac:chgData name="Sailesh" userId="c3b9bfc3611135a9" providerId="LiveId" clId="{6E8ADC55-5716-4721-AF8D-726E9F282E06}" dt="2021-06-23T09:46:09.761" v="1384" actId="478"/>
          <ac:cxnSpMkLst>
            <pc:docMk/>
            <pc:sldMk cId="0" sldId="282"/>
            <ac:cxnSpMk id="417" creationId="{00000000-0000-0000-0000-000000000000}"/>
          </ac:cxnSpMkLst>
        </pc:cxnChg>
        <pc:cxnChg chg="del">
          <ac:chgData name="Sailesh" userId="c3b9bfc3611135a9" providerId="LiveId" clId="{6E8ADC55-5716-4721-AF8D-726E9F282E06}" dt="2021-06-23T09:45:48.748" v="1369" actId="478"/>
          <ac:cxnSpMkLst>
            <pc:docMk/>
            <pc:sldMk cId="0" sldId="282"/>
            <ac:cxnSpMk id="419" creationId="{00000000-0000-0000-0000-000000000000}"/>
          </ac:cxnSpMkLst>
        </pc:cxnChg>
        <pc:cxnChg chg="del">
          <ac:chgData name="Sailesh" userId="c3b9bfc3611135a9" providerId="LiveId" clId="{6E8ADC55-5716-4721-AF8D-726E9F282E06}" dt="2021-06-23T09:45:56.262" v="1374" actId="478"/>
          <ac:cxnSpMkLst>
            <pc:docMk/>
            <pc:sldMk cId="0" sldId="282"/>
            <ac:cxnSpMk id="421" creationId="{00000000-0000-0000-0000-000000000000}"/>
          </ac:cxnSpMkLst>
        </pc:cxnChg>
        <pc:cxnChg chg="del">
          <ac:chgData name="Sailesh" userId="c3b9bfc3611135a9" providerId="LiveId" clId="{6E8ADC55-5716-4721-AF8D-726E9F282E06}" dt="2021-06-23T09:46:14.088" v="1387" actId="478"/>
          <ac:cxnSpMkLst>
            <pc:docMk/>
            <pc:sldMk cId="0" sldId="282"/>
            <ac:cxnSpMk id="423" creationId="{00000000-0000-0000-0000-000000000000}"/>
          </ac:cxnSpMkLst>
        </pc:cxnChg>
        <pc:cxnChg chg="del">
          <ac:chgData name="Sailesh" userId="c3b9bfc3611135a9" providerId="LiveId" clId="{6E8ADC55-5716-4721-AF8D-726E9F282E06}" dt="2021-06-23T09:46:15.084" v="1388" actId="478"/>
          <ac:cxnSpMkLst>
            <pc:docMk/>
            <pc:sldMk cId="0" sldId="282"/>
            <ac:cxnSpMk id="425" creationId="{00000000-0000-0000-0000-000000000000}"/>
          </ac:cxnSpMkLst>
        </pc:cxnChg>
        <pc:cxnChg chg="del">
          <ac:chgData name="Sailesh" userId="c3b9bfc3611135a9" providerId="LiveId" clId="{6E8ADC55-5716-4721-AF8D-726E9F282E06}" dt="2021-06-23T09:46:18.691" v="1391" actId="478"/>
          <ac:cxnSpMkLst>
            <pc:docMk/>
            <pc:sldMk cId="0" sldId="282"/>
            <ac:cxnSpMk id="427" creationId="{00000000-0000-0000-0000-000000000000}"/>
          </ac:cxnSpMkLst>
        </pc:cxnChg>
        <pc:cxnChg chg="del">
          <ac:chgData name="Sailesh" userId="c3b9bfc3611135a9" providerId="LiveId" clId="{6E8ADC55-5716-4721-AF8D-726E9F282E06}" dt="2021-06-23T09:46:19.809" v="1392" actId="478"/>
          <ac:cxnSpMkLst>
            <pc:docMk/>
            <pc:sldMk cId="0" sldId="282"/>
            <ac:cxnSpMk id="429" creationId="{00000000-0000-0000-0000-000000000000}"/>
          </ac:cxnSpMkLst>
        </pc:cxnChg>
      </pc:sldChg>
      <pc:sldChg chg="addSp delSp modSp mod">
        <pc:chgData name="Sailesh" userId="c3b9bfc3611135a9" providerId="LiveId" clId="{6E8ADC55-5716-4721-AF8D-726E9F282E06}" dt="2021-06-23T09:51:25.606" v="1447" actId="20577"/>
        <pc:sldMkLst>
          <pc:docMk/>
          <pc:sldMk cId="0" sldId="283"/>
        </pc:sldMkLst>
        <pc:spChg chg="add del mod">
          <ac:chgData name="Sailesh" userId="c3b9bfc3611135a9" providerId="LiveId" clId="{6E8ADC55-5716-4721-AF8D-726E9F282E06}" dt="2021-06-23T09:48:53.830" v="1410" actId="478"/>
          <ac:spMkLst>
            <pc:docMk/>
            <pc:sldMk cId="0" sldId="283"/>
            <ac:spMk id="3" creationId="{9A50044C-7438-4862-BB33-8516FD047822}"/>
          </ac:spMkLst>
        </pc:spChg>
        <pc:spChg chg="add del mod">
          <ac:chgData name="Sailesh" userId="c3b9bfc3611135a9" providerId="LiveId" clId="{6E8ADC55-5716-4721-AF8D-726E9F282E06}" dt="2021-06-23T09:50:03.807" v="1434" actId="22"/>
          <ac:spMkLst>
            <pc:docMk/>
            <pc:sldMk cId="0" sldId="283"/>
            <ac:spMk id="33" creationId="{B67EA634-B17B-4E4E-8438-FF5EBEA27625}"/>
          </ac:spMkLst>
        </pc:spChg>
        <pc:spChg chg="add mod">
          <ac:chgData name="Sailesh" userId="c3b9bfc3611135a9" providerId="LiveId" clId="{6E8ADC55-5716-4721-AF8D-726E9F282E06}" dt="2021-06-23T09:50:40.972" v="1441" actId="255"/>
          <ac:spMkLst>
            <pc:docMk/>
            <pc:sldMk cId="0" sldId="283"/>
            <ac:spMk id="34" creationId="{EA4A86A8-9D61-4836-8245-8ADBBCCED123}"/>
          </ac:spMkLst>
        </pc:spChg>
        <pc:spChg chg="add mod">
          <ac:chgData name="Sailesh" userId="c3b9bfc3611135a9" providerId="LiveId" clId="{6E8ADC55-5716-4721-AF8D-726E9F282E06}" dt="2021-06-23T09:51:25.606" v="1447" actId="20577"/>
          <ac:spMkLst>
            <pc:docMk/>
            <pc:sldMk cId="0" sldId="283"/>
            <ac:spMk id="36" creationId="{52BD323F-8909-4A26-AE4A-64CEA8760270}"/>
          </ac:spMkLst>
        </pc:spChg>
        <pc:spChg chg="del">
          <ac:chgData name="Sailesh" userId="c3b9bfc3611135a9" providerId="LiveId" clId="{6E8ADC55-5716-4721-AF8D-726E9F282E06}" dt="2021-06-23T09:48:51.855" v="1409" actId="478"/>
          <ac:spMkLst>
            <pc:docMk/>
            <pc:sldMk cId="0" sldId="283"/>
            <ac:spMk id="435" creationId="{00000000-0000-0000-0000-000000000000}"/>
          </ac:spMkLst>
        </pc:spChg>
        <pc:spChg chg="del">
          <ac:chgData name="Sailesh" userId="c3b9bfc3611135a9" providerId="LiveId" clId="{6E8ADC55-5716-4721-AF8D-726E9F282E06}" dt="2021-06-23T09:49:01.679" v="1417" actId="478"/>
          <ac:spMkLst>
            <pc:docMk/>
            <pc:sldMk cId="0" sldId="283"/>
            <ac:spMk id="437" creationId="{00000000-0000-0000-0000-000000000000}"/>
          </ac:spMkLst>
        </pc:spChg>
        <pc:spChg chg="del">
          <ac:chgData name="Sailesh" userId="c3b9bfc3611135a9" providerId="LiveId" clId="{6E8ADC55-5716-4721-AF8D-726E9F282E06}" dt="2021-06-23T09:49:03.133" v="1418" actId="478"/>
          <ac:spMkLst>
            <pc:docMk/>
            <pc:sldMk cId="0" sldId="283"/>
            <ac:spMk id="438" creationId="{00000000-0000-0000-0000-000000000000}"/>
          </ac:spMkLst>
        </pc:spChg>
        <pc:spChg chg="del">
          <ac:chgData name="Sailesh" userId="c3b9bfc3611135a9" providerId="LiveId" clId="{6E8ADC55-5716-4721-AF8D-726E9F282E06}" dt="2021-06-23T09:48:54.894" v="1411" actId="478"/>
          <ac:spMkLst>
            <pc:docMk/>
            <pc:sldMk cId="0" sldId="283"/>
            <ac:spMk id="457" creationId="{00000000-0000-0000-0000-000000000000}"/>
          </ac:spMkLst>
        </pc:spChg>
        <pc:spChg chg="del">
          <ac:chgData name="Sailesh" userId="c3b9bfc3611135a9" providerId="LiveId" clId="{6E8ADC55-5716-4721-AF8D-726E9F282E06}" dt="2021-06-23T09:48:56.007" v="1412" actId="478"/>
          <ac:spMkLst>
            <pc:docMk/>
            <pc:sldMk cId="0" sldId="283"/>
            <ac:spMk id="458" creationId="{00000000-0000-0000-0000-000000000000}"/>
          </ac:spMkLst>
        </pc:spChg>
        <pc:spChg chg="del">
          <ac:chgData name="Sailesh" userId="c3b9bfc3611135a9" providerId="LiveId" clId="{6E8ADC55-5716-4721-AF8D-726E9F282E06}" dt="2021-06-23T09:48:56.995" v="1413" actId="478"/>
          <ac:spMkLst>
            <pc:docMk/>
            <pc:sldMk cId="0" sldId="283"/>
            <ac:spMk id="459" creationId="{00000000-0000-0000-0000-000000000000}"/>
          </ac:spMkLst>
        </pc:spChg>
        <pc:spChg chg="del mod">
          <ac:chgData name="Sailesh" userId="c3b9bfc3611135a9" providerId="LiveId" clId="{6E8ADC55-5716-4721-AF8D-726E9F282E06}" dt="2021-06-23T09:49:06.891" v="1421" actId="478"/>
          <ac:spMkLst>
            <pc:docMk/>
            <pc:sldMk cId="0" sldId="283"/>
            <ac:spMk id="460" creationId="{00000000-0000-0000-0000-000000000000}"/>
          </ac:spMkLst>
        </pc:spChg>
        <pc:spChg chg="del mod">
          <ac:chgData name="Sailesh" userId="c3b9bfc3611135a9" providerId="LiveId" clId="{6E8ADC55-5716-4721-AF8D-726E9F282E06}" dt="2021-06-23T09:49:13.935" v="1425" actId="478"/>
          <ac:spMkLst>
            <pc:docMk/>
            <pc:sldMk cId="0" sldId="283"/>
            <ac:spMk id="461" creationId="{00000000-0000-0000-0000-000000000000}"/>
          </ac:spMkLst>
        </pc:spChg>
        <pc:spChg chg="del">
          <ac:chgData name="Sailesh" userId="c3b9bfc3611135a9" providerId="LiveId" clId="{6E8ADC55-5716-4721-AF8D-726E9F282E06}" dt="2021-06-23T09:49:16.707" v="1426" actId="478"/>
          <ac:spMkLst>
            <pc:docMk/>
            <pc:sldMk cId="0" sldId="283"/>
            <ac:spMk id="462" creationId="{00000000-0000-0000-0000-000000000000}"/>
          </ac:spMkLst>
        </pc:spChg>
        <pc:grpChg chg="del">
          <ac:chgData name="Sailesh" userId="c3b9bfc3611135a9" providerId="LiveId" clId="{6E8ADC55-5716-4721-AF8D-726E9F282E06}" dt="2021-06-23T09:48:58.118" v="1414" actId="478"/>
          <ac:grpSpMkLst>
            <pc:docMk/>
            <pc:sldMk cId="0" sldId="283"/>
            <ac:grpSpMk id="439" creationId="{00000000-0000-0000-0000-000000000000}"/>
          </ac:grpSpMkLst>
        </pc:grpChg>
        <pc:grpChg chg="del">
          <ac:chgData name="Sailesh" userId="c3b9bfc3611135a9" providerId="LiveId" clId="{6E8ADC55-5716-4721-AF8D-726E9F282E06}" dt="2021-06-23T09:48:59.488" v="1415" actId="478"/>
          <ac:grpSpMkLst>
            <pc:docMk/>
            <pc:sldMk cId="0" sldId="283"/>
            <ac:grpSpMk id="442" creationId="{00000000-0000-0000-0000-000000000000}"/>
          </ac:grpSpMkLst>
        </pc:grpChg>
        <pc:grpChg chg="del">
          <ac:chgData name="Sailesh" userId="c3b9bfc3611135a9" providerId="LiveId" clId="{6E8ADC55-5716-4721-AF8D-726E9F282E06}" dt="2021-06-23T09:49:00.165" v="1416" actId="478"/>
          <ac:grpSpMkLst>
            <pc:docMk/>
            <pc:sldMk cId="0" sldId="283"/>
            <ac:grpSpMk id="445" creationId="{00000000-0000-0000-0000-000000000000}"/>
          </ac:grpSpMkLst>
        </pc:grpChg>
        <pc:grpChg chg="del">
          <ac:chgData name="Sailesh" userId="c3b9bfc3611135a9" providerId="LiveId" clId="{6E8ADC55-5716-4721-AF8D-726E9F282E06}" dt="2021-06-23T09:49:11.103" v="1423" actId="478"/>
          <ac:grpSpMkLst>
            <pc:docMk/>
            <pc:sldMk cId="0" sldId="283"/>
            <ac:grpSpMk id="448" creationId="{00000000-0000-0000-0000-000000000000}"/>
          </ac:grpSpMkLst>
        </pc:grpChg>
        <pc:grpChg chg="del">
          <ac:chgData name="Sailesh" userId="c3b9bfc3611135a9" providerId="LiveId" clId="{6E8ADC55-5716-4721-AF8D-726E9F282E06}" dt="2021-06-23T09:49:10.033" v="1422" actId="478"/>
          <ac:grpSpMkLst>
            <pc:docMk/>
            <pc:sldMk cId="0" sldId="283"/>
            <ac:grpSpMk id="451" creationId="{00000000-0000-0000-0000-000000000000}"/>
          </ac:grpSpMkLst>
        </pc:grpChg>
        <pc:grpChg chg="del">
          <ac:chgData name="Sailesh" userId="c3b9bfc3611135a9" providerId="LiveId" clId="{6E8ADC55-5716-4721-AF8D-726E9F282E06}" dt="2021-06-23T09:49:04.701" v="1419" actId="478"/>
          <ac:grpSpMkLst>
            <pc:docMk/>
            <pc:sldMk cId="0" sldId="283"/>
            <ac:grpSpMk id="454" creationId="{00000000-0000-0000-0000-000000000000}"/>
          </ac:grpSpMkLst>
        </pc:grpChg>
      </pc:sldChg>
      <pc:sldChg chg="addSp delSp modSp mod">
        <pc:chgData name="Sailesh" userId="c3b9bfc3611135a9" providerId="LiveId" clId="{6E8ADC55-5716-4721-AF8D-726E9F282E06}" dt="2021-06-23T09:52:14.295" v="1455" actId="1076"/>
        <pc:sldMkLst>
          <pc:docMk/>
          <pc:sldMk cId="0" sldId="284"/>
        </pc:sldMkLst>
        <pc:spChg chg="add del mod">
          <ac:chgData name="Sailesh" userId="c3b9bfc3611135a9" providerId="LiveId" clId="{6E8ADC55-5716-4721-AF8D-726E9F282E06}" dt="2021-06-23T09:51:51.859" v="1449" actId="478"/>
          <ac:spMkLst>
            <pc:docMk/>
            <pc:sldMk cId="0" sldId="284"/>
            <ac:spMk id="3" creationId="{B92638D9-7CE5-4572-9B39-EA55C35830E8}"/>
          </ac:spMkLst>
        </pc:spChg>
        <pc:spChg chg="add mod">
          <ac:chgData name="Sailesh" userId="c3b9bfc3611135a9" providerId="LiveId" clId="{6E8ADC55-5716-4721-AF8D-726E9F282E06}" dt="2021-06-23T09:52:14.295" v="1455" actId="1076"/>
          <ac:spMkLst>
            <pc:docMk/>
            <pc:sldMk cId="0" sldId="284"/>
            <ac:spMk id="8" creationId="{67003F84-D23E-4343-8C13-AB6BDF394611}"/>
          </ac:spMkLst>
        </pc:spChg>
        <pc:spChg chg="del">
          <ac:chgData name="Sailesh" userId="c3b9bfc3611135a9" providerId="LiveId" clId="{6E8ADC55-5716-4721-AF8D-726E9F282E06}" dt="2021-06-23T09:51:50.419" v="1448" actId="478"/>
          <ac:spMkLst>
            <pc:docMk/>
            <pc:sldMk cId="0" sldId="284"/>
            <ac:spMk id="467" creationId="{00000000-0000-0000-0000-000000000000}"/>
          </ac:spMkLst>
        </pc:spChg>
        <pc:graphicFrameChg chg="del">
          <ac:chgData name="Sailesh" userId="c3b9bfc3611135a9" providerId="LiveId" clId="{6E8ADC55-5716-4721-AF8D-726E9F282E06}" dt="2021-06-23T09:51:55.264" v="1450" actId="478"/>
          <ac:graphicFrameMkLst>
            <pc:docMk/>
            <pc:sldMk cId="0" sldId="284"/>
            <ac:graphicFrameMk id="469" creationId="{00000000-0000-0000-0000-000000000000}"/>
          </ac:graphicFrameMkLst>
        </pc:graphicFrameChg>
      </pc:sldChg>
      <pc:sldChg chg="addSp delSp modSp mod">
        <pc:chgData name="Sailesh" userId="c3b9bfc3611135a9" providerId="LiveId" clId="{6E8ADC55-5716-4721-AF8D-726E9F282E06}" dt="2021-06-23T09:53:00.779" v="1473" actId="1076"/>
        <pc:sldMkLst>
          <pc:docMk/>
          <pc:sldMk cId="0" sldId="285"/>
        </pc:sldMkLst>
        <pc:spChg chg="add del mod">
          <ac:chgData name="Sailesh" userId="c3b9bfc3611135a9" providerId="LiveId" clId="{6E8ADC55-5716-4721-AF8D-726E9F282E06}" dt="2021-06-23T09:52:33.577" v="1457" actId="478"/>
          <ac:spMkLst>
            <pc:docMk/>
            <pc:sldMk cId="0" sldId="285"/>
            <ac:spMk id="3" creationId="{3E74A556-F093-43B4-AF86-4E888899DCB3}"/>
          </ac:spMkLst>
        </pc:spChg>
        <pc:spChg chg="del">
          <ac:chgData name="Sailesh" userId="c3b9bfc3611135a9" providerId="LiveId" clId="{6E8ADC55-5716-4721-AF8D-726E9F282E06}" dt="2021-06-23T09:52:32.291" v="1456" actId="478"/>
          <ac:spMkLst>
            <pc:docMk/>
            <pc:sldMk cId="0" sldId="285"/>
            <ac:spMk id="474" creationId="{00000000-0000-0000-0000-000000000000}"/>
          </ac:spMkLst>
        </pc:spChg>
        <pc:spChg chg="del">
          <ac:chgData name="Sailesh" userId="c3b9bfc3611135a9" providerId="LiveId" clId="{6E8ADC55-5716-4721-AF8D-726E9F282E06}" dt="2021-06-23T09:52:35.218" v="1458" actId="478"/>
          <ac:spMkLst>
            <pc:docMk/>
            <pc:sldMk cId="0" sldId="285"/>
            <ac:spMk id="476" creationId="{00000000-0000-0000-0000-000000000000}"/>
          </ac:spMkLst>
        </pc:spChg>
        <pc:spChg chg="del">
          <ac:chgData name="Sailesh" userId="c3b9bfc3611135a9" providerId="LiveId" clId="{6E8ADC55-5716-4721-AF8D-726E9F282E06}" dt="2021-06-23T09:52:36.308" v="1459" actId="478"/>
          <ac:spMkLst>
            <pc:docMk/>
            <pc:sldMk cId="0" sldId="285"/>
            <ac:spMk id="477" creationId="{00000000-0000-0000-0000-000000000000}"/>
          </ac:spMkLst>
        </pc:spChg>
        <pc:spChg chg="del">
          <ac:chgData name="Sailesh" userId="c3b9bfc3611135a9" providerId="LiveId" clId="{6E8ADC55-5716-4721-AF8D-726E9F282E06}" dt="2021-06-23T09:52:47.848" v="1469" actId="478"/>
          <ac:spMkLst>
            <pc:docMk/>
            <pc:sldMk cId="0" sldId="285"/>
            <ac:spMk id="478" creationId="{00000000-0000-0000-0000-000000000000}"/>
          </ac:spMkLst>
        </pc:spChg>
        <pc:spChg chg="del">
          <ac:chgData name="Sailesh" userId="c3b9bfc3611135a9" providerId="LiveId" clId="{6E8ADC55-5716-4721-AF8D-726E9F282E06}" dt="2021-06-23T09:52:43.022" v="1465" actId="478"/>
          <ac:spMkLst>
            <pc:docMk/>
            <pc:sldMk cId="0" sldId="285"/>
            <ac:spMk id="479" creationId="{00000000-0000-0000-0000-000000000000}"/>
          </ac:spMkLst>
        </pc:spChg>
        <pc:spChg chg="del">
          <ac:chgData name="Sailesh" userId="c3b9bfc3611135a9" providerId="LiveId" clId="{6E8ADC55-5716-4721-AF8D-726E9F282E06}" dt="2021-06-23T09:52:38.033" v="1461" actId="478"/>
          <ac:spMkLst>
            <pc:docMk/>
            <pc:sldMk cId="0" sldId="285"/>
            <ac:spMk id="480" creationId="{00000000-0000-0000-0000-000000000000}"/>
          </ac:spMkLst>
        </pc:spChg>
        <pc:spChg chg="del">
          <ac:chgData name="Sailesh" userId="c3b9bfc3611135a9" providerId="LiveId" clId="{6E8ADC55-5716-4721-AF8D-726E9F282E06}" dt="2021-06-23T09:52:37.154" v="1460" actId="478"/>
          <ac:spMkLst>
            <pc:docMk/>
            <pc:sldMk cId="0" sldId="285"/>
            <ac:spMk id="481" creationId="{00000000-0000-0000-0000-000000000000}"/>
          </ac:spMkLst>
        </pc:spChg>
        <pc:spChg chg="del">
          <ac:chgData name="Sailesh" userId="c3b9bfc3611135a9" providerId="LiveId" clId="{6E8ADC55-5716-4721-AF8D-726E9F282E06}" dt="2021-06-23T09:52:42.104" v="1464" actId="478"/>
          <ac:spMkLst>
            <pc:docMk/>
            <pc:sldMk cId="0" sldId="285"/>
            <ac:spMk id="482" creationId="{00000000-0000-0000-0000-000000000000}"/>
          </ac:spMkLst>
        </pc:spChg>
        <pc:spChg chg="del">
          <ac:chgData name="Sailesh" userId="c3b9bfc3611135a9" providerId="LiveId" clId="{6E8ADC55-5716-4721-AF8D-726E9F282E06}" dt="2021-06-23T09:52:47.051" v="1468" actId="478"/>
          <ac:spMkLst>
            <pc:docMk/>
            <pc:sldMk cId="0" sldId="285"/>
            <ac:spMk id="483" creationId="{00000000-0000-0000-0000-000000000000}"/>
          </ac:spMkLst>
        </pc:spChg>
        <pc:spChg chg="mod">
          <ac:chgData name="Sailesh" userId="c3b9bfc3611135a9" providerId="LiveId" clId="{6E8ADC55-5716-4721-AF8D-726E9F282E06}" dt="2021-06-23T09:52:40.427" v="1463" actId="6549"/>
          <ac:spMkLst>
            <pc:docMk/>
            <pc:sldMk cId="0" sldId="285"/>
            <ac:spMk id="484" creationId="{00000000-0000-0000-0000-000000000000}"/>
          </ac:spMkLst>
        </pc:spChg>
        <pc:spChg chg="mod">
          <ac:chgData name="Sailesh" userId="c3b9bfc3611135a9" providerId="LiveId" clId="{6E8ADC55-5716-4721-AF8D-726E9F282E06}" dt="2021-06-23T09:52:39.249" v="1462" actId="6549"/>
          <ac:spMkLst>
            <pc:docMk/>
            <pc:sldMk cId="0" sldId="285"/>
            <ac:spMk id="485" creationId="{00000000-0000-0000-0000-000000000000}"/>
          </ac:spMkLst>
        </pc:spChg>
        <pc:spChg chg="mod">
          <ac:chgData name="Sailesh" userId="c3b9bfc3611135a9" providerId="LiveId" clId="{6E8ADC55-5716-4721-AF8D-726E9F282E06}" dt="2021-06-23T09:52:45.130" v="1467" actId="6549"/>
          <ac:spMkLst>
            <pc:docMk/>
            <pc:sldMk cId="0" sldId="285"/>
            <ac:spMk id="486" creationId="{00000000-0000-0000-0000-000000000000}"/>
          </ac:spMkLst>
        </pc:spChg>
        <pc:spChg chg="mod">
          <ac:chgData name="Sailesh" userId="c3b9bfc3611135a9" providerId="LiveId" clId="{6E8ADC55-5716-4721-AF8D-726E9F282E06}" dt="2021-06-23T09:52:44.131" v="1466" actId="6549"/>
          <ac:spMkLst>
            <pc:docMk/>
            <pc:sldMk cId="0" sldId="285"/>
            <ac:spMk id="487" creationId="{00000000-0000-0000-0000-000000000000}"/>
          </ac:spMkLst>
        </pc:spChg>
        <pc:picChg chg="add mod">
          <ac:chgData name="Sailesh" userId="c3b9bfc3611135a9" providerId="LiveId" clId="{6E8ADC55-5716-4721-AF8D-726E9F282E06}" dt="2021-06-23T09:53:00.779" v="1473" actId="1076"/>
          <ac:picMkLst>
            <pc:docMk/>
            <pc:sldMk cId="0" sldId="285"/>
            <ac:picMk id="4" creationId="{50FD9398-70A1-42E1-95A2-13122BDCB541}"/>
          </ac:picMkLst>
        </pc:picChg>
      </pc:sldChg>
      <pc:sldChg chg="del modNotes">
        <pc:chgData name="Sailesh" userId="c3b9bfc3611135a9" providerId="LiveId" clId="{6E8ADC55-5716-4721-AF8D-726E9F282E06}" dt="2021-06-23T09:54:53.432" v="1502" actId="2696"/>
        <pc:sldMkLst>
          <pc:docMk/>
          <pc:sldMk cId="0" sldId="286"/>
        </pc:sldMkLst>
      </pc:sldChg>
      <pc:sldChg chg="delSp del mod">
        <pc:chgData name="Sailesh" userId="c3b9bfc3611135a9" providerId="LiveId" clId="{6E8ADC55-5716-4721-AF8D-726E9F282E06}" dt="2021-06-23T09:54:59.391" v="1503" actId="2696"/>
        <pc:sldMkLst>
          <pc:docMk/>
          <pc:sldMk cId="0" sldId="287"/>
        </pc:sldMkLst>
        <pc:spChg chg="del">
          <ac:chgData name="Sailesh" userId="c3b9bfc3611135a9" providerId="LiveId" clId="{6E8ADC55-5716-4721-AF8D-726E9F282E06}" dt="2021-06-23T09:13:06.034" v="1035" actId="478"/>
          <ac:spMkLst>
            <pc:docMk/>
            <pc:sldMk cId="0" sldId="287"/>
            <ac:spMk id="537" creationId="{00000000-0000-0000-0000-000000000000}"/>
          </ac:spMkLst>
        </pc:spChg>
        <pc:spChg chg="del">
          <ac:chgData name="Sailesh" userId="c3b9bfc3611135a9" providerId="LiveId" clId="{6E8ADC55-5716-4721-AF8D-726E9F282E06}" dt="2021-06-23T09:13:11.527" v="1037" actId="478"/>
          <ac:spMkLst>
            <pc:docMk/>
            <pc:sldMk cId="0" sldId="287"/>
            <ac:spMk id="538" creationId="{00000000-0000-0000-0000-000000000000}"/>
          </ac:spMkLst>
        </pc:spChg>
        <pc:spChg chg="del">
          <ac:chgData name="Sailesh" userId="c3b9bfc3611135a9" providerId="LiveId" clId="{6E8ADC55-5716-4721-AF8D-726E9F282E06}" dt="2021-06-23T09:13:09.288" v="1036" actId="478"/>
          <ac:spMkLst>
            <pc:docMk/>
            <pc:sldMk cId="0" sldId="287"/>
            <ac:spMk id="539" creationId="{00000000-0000-0000-0000-000000000000}"/>
          </ac:spMkLst>
        </pc:spChg>
      </pc:sldChg>
      <pc:sldChg chg="del modNotes">
        <pc:chgData name="Sailesh" userId="c3b9bfc3611135a9" providerId="LiveId" clId="{6E8ADC55-5716-4721-AF8D-726E9F282E06}" dt="2021-06-23T09:55:01.971" v="1504" actId="2696"/>
        <pc:sldMkLst>
          <pc:docMk/>
          <pc:sldMk cId="0" sldId="288"/>
        </pc:sldMkLst>
      </pc:sldChg>
      <pc:sldChg chg="del modNotes">
        <pc:chgData name="Sailesh" userId="c3b9bfc3611135a9" providerId="LiveId" clId="{6E8ADC55-5716-4721-AF8D-726E9F282E06}" dt="2021-06-23T09:55:10.348" v="1506" actId="2696"/>
        <pc:sldMkLst>
          <pc:docMk/>
          <pc:sldMk cId="0" sldId="289"/>
        </pc:sldMkLst>
      </pc:sldChg>
      <pc:sldChg chg="del modNotes">
        <pc:chgData name="Sailesh" userId="c3b9bfc3611135a9" providerId="LiveId" clId="{6E8ADC55-5716-4721-AF8D-726E9F282E06}" dt="2021-06-23T09:55:05.809" v="1505" actId="2696"/>
        <pc:sldMkLst>
          <pc:docMk/>
          <pc:sldMk cId="0" sldId="290"/>
        </pc:sldMkLst>
      </pc:sldChg>
      <pc:sldChg chg="addSp delSp modSp mod modNotes">
        <pc:chgData name="Sailesh" userId="c3b9bfc3611135a9" providerId="LiveId" clId="{6E8ADC55-5716-4721-AF8D-726E9F282E06}" dt="2021-06-23T09:56:19.172" v="1548" actId="14100"/>
        <pc:sldMkLst>
          <pc:docMk/>
          <pc:sldMk cId="0" sldId="291"/>
        </pc:sldMkLst>
        <pc:spChg chg="mod">
          <ac:chgData name="Sailesh" userId="c3b9bfc3611135a9" providerId="LiveId" clId="{6E8ADC55-5716-4721-AF8D-726E9F282E06}" dt="2021-06-23T09:56:19.172" v="1548" actId="14100"/>
          <ac:spMkLst>
            <pc:docMk/>
            <pc:sldMk cId="0" sldId="291"/>
            <ac:spMk id="670" creationId="{00000000-0000-0000-0000-000000000000}"/>
          </ac:spMkLst>
        </pc:spChg>
        <pc:picChg chg="add mod">
          <ac:chgData name="Sailesh" userId="c3b9bfc3611135a9" providerId="LiveId" clId="{6E8ADC55-5716-4721-AF8D-726E9F282E06}" dt="2021-06-23T09:55:49.706" v="1516" actId="1076"/>
          <ac:picMkLst>
            <pc:docMk/>
            <pc:sldMk cId="0" sldId="291"/>
            <ac:picMk id="2" creationId="{F1441A2C-3BA6-42EB-ACAE-5C51957ABE41}"/>
          </ac:picMkLst>
        </pc:picChg>
        <pc:picChg chg="del">
          <ac:chgData name="Sailesh" userId="c3b9bfc3611135a9" providerId="LiveId" clId="{6E8ADC55-5716-4721-AF8D-726E9F282E06}" dt="2021-06-23T09:55:30.589" v="1510" actId="478"/>
          <ac:picMkLst>
            <pc:docMk/>
            <pc:sldMk cId="0" sldId="291"/>
            <ac:picMk id="674" creationId="{00000000-0000-0000-0000-000000000000}"/>
          </ac:picMkLst>
        </pc:picChg>
        <pc:picChg chg="del">
          <ac:chgData name="Sailesh" userId="c3b9bfc3611135a9" providerId="LiveId" clId="{6E8ADC55-5716-4721-AF8D-726E9F282E06}" dt="2021-06-23T09:55:33.301" v="1514" actId="478"/>
          <ac:picMkLst>
            <pc:docMk/>
            <pc:sldMk cId="0" sldId="291"/>
            <ac:picMk id="675" creationId="{00000000-0000-0000-0000-000000000000}"/>
          </ac:picMkLst>
        </pc:picChg>
        <pc:picChg chg="del">
          <ac:chgData name="Sailesh" userId="c3b9bfc3611135a9" providerId="LiveId" clId="{6E8ADC55-5716-4721-AF8D-726E9F282E06}" dt="2021-06-23T09:55:31.988" v="1512" actId="478"/>
          <ac:picMkLst>
            <pc:docMk/>
            <pc:sldMk cId="0" sldId="291"/>
            <ac:picMk id="676" creationId="{00000000-0000-0000-0000-000000000000}"/>
          </ac:picMkLst>
        </pc:picChg>
        <pc:picChg chg="del">
          <ac:chgData name="Sailesh" userId="c3b9bfc3611135a9" providerId="LiveId" clId="{6E8ADC55-5716-4721-AF8D-726E9F282E06}" dt="2021-06-23T09:55:29.807" v="1509" actId="478"/>
          <ac:picMkLst>
            <pc:docMk/>
            <pc:sldMk cId="0" sldId="291"/>
            <ac:picMk id="677" creationId="{00000000-0000-0000-0000-000000000000}"/>
          </ac:picMkLst>
        </pc:picChg>
        <pc:picChg chg="del">
          <ac:chgData name="Sailesh" userId="c3b9bfc3611135a9" providerId="LiveId" clId="{6E8ADC55-5716-4721-AF8D-726E9F282E06}" dt="2021-06-23T09:55:28.599" v="1508" actId="478"/>
          <ac:picMkLst>
            <pc:docMk/>
            <pc:sldMk cId="0" sldId="291"/>
            <ac:picMk id="678" creationId="{00000000-0000-0000-0000-000000000000}"/>
          </ac:picMkLst>
        </pc:picChg>
        <pc:picChg chg="del">
          <ac:chgData name="Sailesh" userId="c3b9bfc3611135a9" providerId="LiveId" clId="{6E8ADC55-5716-4721-AF8D-726E9F282E06}" dt="2021-06-23T09:55:31.316" v="1511" actId="478"/>
          <ac:picMkLst>
            <pc:docMk/>
            <pc:sldMk cId="0" sldId="291"/>
            <ac:picMk id="679" creationId="{00000000-0000-0000-0000-000000000000}"/>
          </ac:picMkLst>
        </pc:picChg>
        <pc:picChg chg="del">
          <ac:chgData name="Sailesh" userId="c3b9bfc3611135a9" providerId="LiveId" clId="{6E8ADC55-5716-4721-AF8D-726E9F282E06}" dt="2021-06-23T09:55:32.649" v="1513" actId="478"/>
          <ac:picMkLst>
            <pc:docMk/>
            <pc:sldMk cId="0" sldId="291"/>
            <ac:picMk id="680" creationId="{00000000-0000-0000-0000-000000000000}"/>
          </ac:picMkLst>
        </pc:picChg>
      </pc:sldChg>
      <pc:sldChg chg="addSp delSp modSp del mod ord modNotes">
        <pc:chgData name="Sailesh" userId="c3b9bfc3611135a9" providerId="LiveId" clId="{6E8ADC55-5716-4721-AF8D-726E9F282E06}" dt="2021-06-23T09:56:26.065" v="1549" actId="47"/>
        <pc:sldMkLst>
          <pc:docMk/>
          <pc:sldMk cId="0" sldId="292"/>
        </pc:sldMkLst>
        <pc:spChg chg="del">
          <ac:chgData name="Sailesh" userId="c3b9bfc3611135a9" providerId="LiveId" clId="{6E8ADC55-5716-4721-AF8D-726E9F282E06}" dt="2021-06-23T09:53:44.015" v="1477" actId="478"/>
          <ac:spMkLst>
            <pc:docMk/>
            <pc:sldMk cId="0" sldId="292"/>
            <ac:spMk id="685" creationId="{00000000-0000-0000-0000-000000000000}"/>
          </ac:spMkLst>
        </pc:spChg>
        <pc:spChg chg="mod">
          <ac:chgData name="Sailesh" userId="c3b9bfc3611135a9" providerId="LiveId" clId="{6E8ADC55-5716-4721-AF8D-726E9F282E06}" dt="2021-06-23T09:54:09.958" v="1497" actId="255"/>
          <ac:spMkLst>
            <pc:docMk/>
            <pc:sldMk cId="0" sldId="292"/>
            <ac:spMk id="686" creationId="{00000000-0000-0000-0000-000000000000}"/>
          </ac:spMkLst>
        </pc:spChg>
        <pc:picChg chg="add mod">
          <ac:chgData name="Sailesh" userId="c3b9bfc3611135a9" providerId="LiveId" clId="{6E8ADC55-5716-4721-AF8D-726E9F282E06}" dt="2021-06-23T09:54:31.768" v="1500" actId="1076"/>
          <ac:picMkLst>
            <pc:docMk/>
            <pc:sldMk cId="0" sldId="292"/>
            <ac:picMk id="2" creationId="{FBBF2EC9-B818-4597-9570-0CA5C0F2CEC4}"/>
          </ac:picMkLst>
        </pc:picChg>
        <pc:picChg chg="mod">
          <ac:chgData name="Sailesh" userId="c3b9bfc3611135a9" providerId="LiveId" clId="{6E8ADC55-5716-4721-AF8D-726E9F282E06}" dt="2021-06-23T09:54:37.083" v="1501" actId="1076"/>
          <ac:picMkLst>
            <pc:docMk/>
            <pc:sldMk cId="0" sldId="292"/>
            <ac:picMk id="689" creationId="{00000000-0000-0000-0000-000000000000}"/>
          </ac:picMkLst>
        </pc:picChg>
        <pc:picChg chg="del">
          <ac:chgData name="Sailesh" userId="c3b9bfc3611135a9" providerId="LiveId" clId="{6E8ADC55-5716-4721-AF8D-726E9F282E06}" dt="2021-06-23T09:53:49.543" v="1483" actId="478"/>
          <ac:picMkLst>
            <pc:docMk/>
            <pc:sldMk cId="0" sldId="292"/>
            <ac:picMk id="690" creationId="{00000000-0000-0000-0000-000000000000}"/>
          </ac:picMkLst>
        </pc:picChg>
        <pc:picChg chg="del">
          <ac:chgData name="Sailesh" userId="c3b9bfc3611135a9" providerId="LiveId" clId="{6E8ADC55-5716-4721-AF8D-726E9F282E06}" dt="2021-06-23T09:53:47.776" v="1481" actId="478"/>
          <ac:picMkLst>
            <pc:docMk/>
            <pc:sldMk cId="0" sldId="292"/>
            <ac:picMk id="691" creationId="{00000000-0000-0000-0000-000000000000}"/>
          </ac:picMkLst>
        </pc:picChg>
        <pc:picChg chg="del">
          <ac:chgData name="Sailesh" userId="c3b9bfc3611135a9" providerId="LiveId" clId="{6E8ADC55-5716-4721-AF8D-726E9F282E06}" dt="2021-06-23T09:53:45.999" v="1479" actId="478"/>
          <ac:picMkLst>
            <pc:docMk/>
            <pc:sldMk cId="0" sldId="292"/>
            <ac:picMk id="692" creationId="{00000000-0000-0000-0000-000000000000}"/>
          </ac:picMkLst>
        </pc:picChg>
        <pc:picChg chg="del">
          <ac:chgData name="Sailesh" userId="c3b9bfc3611135a9" providerId="LiveId" clId="{6E8ADC55-5716-4721-AF8D-726E9F282E06}" dt="2021-06-23T09:53:45.057" v="1478" actId="478"/>
          <ac:picMkLst>
            <pc:docMk/>
            <pc:sldMk cId="0" sldId="292"/>
            <ac:picMk id="693" creationId="{00000000-0000-0000-0000-000000000000}"/>
          </ac:picMkLst>
        </pc:picChg>
        <pc:picChg chg="del">
          <ac:chgData name="Sailesh" userId="c3b9bfc3611135a9" providerId="LiveId" clId="{6E8ADC55-5716-4721-AF8D-726E9F282E06}" dt="2021-06-23T09:53:41.883" v="1476" actId="478"/>
          <ac:picMkLst>
            <pc:docMk/>
            <pc:sldMk cId="0" sldId="292"/>
            <ac:picMk id="694" creationId="{00000000-0000-0000-0000-000000000000}"/>
          </ac:picMkLst>
        </pc:picChg>
        <pc:picChg chg="del">
          <ac:chgData name="Sailesh" userId="c3b9bfc3611135a9" providerId="LiveId" clId="{6E8ADC55-5716-4721-AF8D-726E9F282E06}" dt="2021-06-23T09:53:46.971" v="1480" actId="478"/>
          <ac:picMkLst>
            <pc:docMk/>
            <pc:sldMk cId="0" sldId="292"/>
            <ac:picMk id="695" creationId="{00000000-0000-0000-0000-000000000000}"/>
          </ac:picMkLst>
        </pc:picChg>
        <pc:picChg chg="del">
          <ac:chgData name="Sailesh" userId="c3b9bfc3611135a9" providerId="LiveId" clId="{6E8ADC55-5716-4721-AF8D-726E9F282E06}" dt="2021-06-23T09:53:48.911" v="1482" actId="478"/>
          <ac:picMkLst>
            <pc:docMk/>
            <pc:sldMk cId="0" sldId="292"/>
            <ac:picMk id="696" creationId="{00000000-0000-0000-0000-000000000000}"/>
          </ac:picMkLst>
        </pc:picChg>
      </pc:sldChg>
      <pc:sldChg chg="del">
        <pc:chgData name="Sailesh" userId="c3b9bfc3611135a9" providerId="LiveId" clId="{6E8ADC55-5716-4721-AF8D-726E9F282E06}" dt="2021-06-23T09:55:13.499" v="1507" actId="2696"/>
        <pc:sldMkLst>
          <pc:docMk/>
          <pc:sldMk cId="0" sldId="293"/>
        </pc:sldMkLst>
      </pc:sldChg>
      <pc:sldChg chg="del">
        <pc:chgData name="Sailesh" userId="c3b9bfc3611135a9" providerId="LiveId" clId="{6E8ADC55-5716-4721-AF8D-726E9F282E06}" dt="2021-06-23T09:56:28.724" v="1550" actId="47"/>
        <pc:sldMkLst>
          <pc:docMk/>
          <pc:sldMk cId="0" sldId="294"/>
        </pc:sldMkLst>
      </pc:sldChg>
      <pc:sldChg chg="del">
        <pc:chgData name="Sailesh" userId="c3b9bfc3611135a9" providerId="LiveId" clId="{6E8ADC55-5716-4721-AF8D-726E9F282E06}" dt="2021-06-23T09:56:30.387" v="1551" actId="47"/>
        <pc:sldMkLst>
          <pc:docMk/>
          <pc:sldMk cId="0" sldId="295"/>
        </pc:sldMkLst>
      </pc:sldChg>
      <pc:sldChg chg="del">
        <pc:chgData name="Sailesh" userId="c3b9bfc3611135a9" providerId="LiveId" clId="{6E8ADC55-5716-4721-AF8D-726E9F282E06}" dt="2021-06-23T09:56:31.501" v="1552" actId="47"/>
        <pc:sldMkLst>
          <pc:docMk/>
          <pc:sldMk cId="0" sldId="29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 name="Google Shape;4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 name="Google Shape;5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c2e6846af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c2e6846af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c2e6846af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c2e6846af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c2e6846af6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c2e6846af6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c2e6846af6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c2e6846af6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c2e6846af6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c2e6846af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a0fef0eb15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a0fef0eb15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79100" y="1137350"/>
            <a:ext cx="4959600" cy="2868900"/>
          </a:xfrm>
          <a:prstGeom prst="rect">
            <a:avLst/>
          </a:prstGeom>
        </p:spPr>
        <p:txBody>
          <a:bodyPr spcFirstLastPara="1" wrap="square" lIns="0" tIns="0" rIns="0" bIns="0" anchor="ctr" anchorCtr="0">
            <a:noAutofit/>
          </a:bodyPr>
          <a:lstStyle>
            <a:lvl1pPr lvl="0" rtl="0">
              <a:spcBef>
                <a:spcPts val="0"/>
              </a:spcBef>
              <a:spcAft>
                <a:spcPts val="0"/>
              </a:spcAft>
              <a:buSzPts val="7000"/>
              <a:buNone/>
              <a:defRPr sz="7000"/>
            </a:lvl1pPr>
            <a:lvl2pPr lvl="1" rtl="0">
              <a:spcBef>
                <a:spcPts val="0"/>
              </a:spcBef>
              <a:spcAft>
                <a:spcPts val="0"/>
              </a:spcAft>
              <a:buSzPts val="7000"/>
              <a:buNone/>
              <a:defRPr sz="7000"/>
            </a:lvl2pPr>
            <a:lvl3pPr lvl="2" rtl="0">
              <a:spcBef>
                <a:spcPts val="0"/>
              </a:spcBef>
              <a:spcAft>
                <a:spcPts val="0"/>
              </a:spcAft>
              <a:buSzPts val="7000"/>
              <a:buNone/>
              <a:defRPr sz="7000"/>
            </a:lvl3pPr>
            <a:lvl4pPr lvl="3" rtl="0">
              <a:spcBef>
                <a:spcPts val="0"/>
              </a:spcBef>
              <a:spcAft>
                <a:spcPts val="0"/>
              </a:spcAft>
              <a:buSzPts val="7000"/>
              <a:buNone/>
              <a:defRPr sz="7000"/>
            </a:lvl4pPr>
            <a:lvl5pPr lvl="4" rtl="0">
              <a:spcBef>
                <a:spcPts val="0"/>
              </a:spcBef>
              <a:spcAft>
                <a:spcPts val="0"/>
              </a:spcAft>
              <a:buSzPts val="7000"/>
              <a:buNone/>
              <a:defRPr sz="7000"/>
            </a:lvl5pPr>
            <a:lvl6pPr lvl="5" rtl="0">
              <a:spcBef>
                <a:spcPts val="0"/>
              </a:spcBef>
              <a:spcAft>
                <a:spcPts val="0"/>
              </a:spcAft>
              <a:buSzPts val="7000"/>
              <a:buNone/>
              <a:defRPr sz="7000"/>
            </a:lvl6pPr>
            <a:lvl7pPr lvl="6" rtl="0">
              <a:spcBef>
                <a:spcPts val="0"/>
              </a:spcBef>
              <a:spcAft>
                <a:spcPts val="0"/>
              </a:spcAft>
              <a:buSzPts val="7000"/>
              <a:buNone/>
              <a:defRPr sz="7000"/>
            </a:lvl7pPr>
            <a:lvl8pPr lvl="7" rtl="0">
              <a:spcBef>
                <a:spcPts val="0"/>
              </a:spcBef>
              <a:spcAft>
                <a:spcPts val="0"/>
              </a:spcAft>
              <a:buSzPts val="7000"/>
              <a:buNone/>
              <a:defRPr sz="7000"/>
            </a:lvl8pPr>
            <a:lvl9pPr lvl="8" rtl="0">
              <a:spcBef>
                <a:spcPts val="0"/>
              </a:spcBef>
              <a:spcAft>
                <a:spcPts val="0"/>
              </a:spcAft>
              <a:buSzPts val="7000"/>
              <a:buNone/>
              <a:defRPr sz="7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779100" y="1517488"/>
            <a:ext cx="4960500" cy="1628100"/>
          </a:xfrm>
          <a:prstGeom prst="rect">
            <a:avLst/>
          </a:prstGeom>
        </p:spPr>
        <p:txBody>
          <a:bodyPr spcFirstLastPara="1" wrap="square" lIns="0" tIns="0" rIns="0" bIns="0" anchor="b"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3" name="Google Shape;13;p3"/>
          <p:cNvSpPr txBox="1">
            <a:spLocks noGrp="1"/>
          </p:cNvSpPr>
          <p:nvPr>
            <p:ph type="subTitle" idx="1"/>
          </p:nvPr>
        </p:nvSpPr>
        <p:spPr>
          <a:xfrm>
            <a:off x="779100" y="3242313"/>
            <a:ext cx="4960500" cy="383700"/>
          </a:xfrm>
          <a:prstGeom prst="rect">
            <a:avLst/>
          </a:prstGeom>
        </p:spPr>
        <p:txBody>
          <a:bodyPr spcFirstLastPara="1" wrap="square" lIns="0" tIns="0" rIns="0" bIns="0" anchor="t" anchorCtr="0">
            <a:noAutofit/>
          </a:bodyPr>
          <a:lstStyle>
            <a:lvl1pPr lvl="0" rtl="0">
              <a:spcBef>
                <a:spcPts val="0"/>
              </a:spcBef>
              <a:spcAft>
                <a:spcPts val="0"/>
              </a:spcAft>
              <a:buSzPts val="2400"/>
              <a:buNone/>
              <a:defRPr/>
            </a:lvl1pPr>
            <a:lvl2pPr lvl="1" rtl="0">
              <a:spcBef>
                <a:spcPts val="800"/>
              </a:spcBef>
              <a:spcAft>
                <a:spcPts val="0"/>
              </a:spcAft>
              <a:buSzPts val="3000"/>
              <a:buNone/>
              <a:defRPr sz="3000"/>
            </a:lvl2pPr>
            <a:lvl3pPr lvl="2" rtl="0">
              <a:spcBef>
                <a:spcPts val="800"/>
              </a:spcBef>
              <a:spcAft>
                <a:spcPts val="0"/>
              </a:spcAft>
              <a:buSzPts val="3000"/>
              <a:buNone/>
              <a:defRPr sz="3000"/>
            </a:lvl3pPr>
            <a:lvl4pPr lvl="3" rtl="0">
              <a:spcBef>
                <a:spcPts val="800"/>
              </a:spcBef>
              <a:spcAft>
                <a:spcPts val="0"/>
              </a:spcAft>
              <a:buSzPts val="3000"/>
              <a:buNone/>
              <a:defRPr sz="3000"/>
            </a:lvl4pPr>
            <a:lvl5pPr lvl="4" rtl="0">
              <a:spcBef>
                <a:spcPts val="800"/>
              </a:spcBef>
              <a:spcAft>
                <a:spcPts val="0"/>
              </a:spcAft>
              <a:buSzPts val="3000"/>
              <a:buNone/>
              <a:defRPr sz="3000"/>
            </a:lvl5pPr>
            <a:lvl6pPr lvl="5" rtl="0">
              <a:spcBef>
                <a:spcPts val="800"/>
              </a:spcBef>
              <a:spcAft>
                <a:spcPts val="0"/>
              </a:spcAft>
              <a:buSzPts val="3000"/>
              <a:buNone/>
              <a:defRPr sz="3000"/>
            </a:lvl6pPr>
            <a:lvl7pPr lvl="6" rtl="0">
              <a:spcBef>
                <a:spcPts val="800"/>
              </a:spcBef>
              <a:spcAft>
                <a:spcPts val="0"/>
              </a:spcAft>
              <a:buSzPts val="3000"/>
              <a:buNone/>
              <a:defRPr sz="3000"/>
            </a:lvl7pPr>
            <a:lvl8pPr lvl="7" rtl="0">
              <a:spcBef>
                <a:spcPts val="800"/>
              </a:spcBef>
              <a:spcAft>
                <a:spcPts val="0"/>
              </a:spcAft>
              <a:buSzPts val="3000"/>
              <a:buNone/>
              <a:defRPr sz="3000"/>
            </a:lvl8pPr>
            <a:lvl9pPr lvl="8" rtl="0">
              <a:spcBef>
                <a:spcPts val="800"/>
              </a:spcBef>
              <a:spcAft>
                <a:spcPts val="80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rgbClr val="FFE659"/>
            </a:gs>
            <a:gs pos="58000">
              <a:schemeClr val="accent4"/>
            </a:gs>
            <a:gs pos="100000">
              <a:schemeClr val="accent4"/>
            </a:gs>
          </a:gsLst>
          <a:path path="circle">
            <a:fillToRect l="100000" t="100000"/>
          </a:path>
          <a:tileRect r="-100000" b="-100000"/>
        </a:gradFill>
        <a:effectLst/>
      </p:bgPr>
    </p:bg>
    <p:spTree>
      <p:nvGrpSpPr>
        <p:cNvPr id="1" name="Shape 14"/>
        <p:cNvGrpSpPr/>
        <p:nvPr/>
      </p:nvGrpSpPr>
      <p:grpSpPr>
        <a:xfrm>
          <a:off x="0" y="0"/>
          <a:ext cx="0" cy="0"/>
          <a:chOff x="0" y="0"/>
          <a:chExt cx="0" cy="0"/>
        </a:xfrm>
      </p:grpSpPr>
      <p:sp>
        <p:nvSpPr>
          <p:cNvPr id="15" name="Google Shape;15;p4"/>
          <p:cNvSpPr/>
          <p:nvPr/>
        </p:nvSpPr>
        <p:spPr>
          <a:xfrm>
            <a:off x="781775" y="768275"/>
            <a:ext cx="6652425" cy="3622950"/>
          </a:xfrm>
          <a:custGeom>
            <a:avLst/>
            <a:gdLst/>
            <a:ahLst/>
            <a:cxnLst/>
            <a:rect l="l" t="t" r="r" b="b"/>
            <a:pathLst>
              <a:path w="266097" h="144918" extrusionOk="0">
                <a:moveTo>
                  <a:pt x="0" y="153"/>
                </a:moveTo>
                <a:lnTo>
                  <a:pt x="249225" y="0"/>
                </a:lnTo>
                <a:lnTo>
                  <a:pt x="249225" y="34949"/>
                </a:lnTo>
                <a:lnTo>
                  <a:pt x="266097" y="50315"/>
                </a:lnTo>
                <a:lnTo>
                  <a:pt x="248923" y="47415"/>
                </a:lnTo>
                <a:lnTo>
                  <a:pt x="248924" y="144918"/>
                </a:lnTo>
                <a:lnTo>
                  <a:pt x="63" y="144918"/>
                </a:lnTo>
                <a:close/>
              </a:path>
            </a:pathLst>
          </a:custGeom>
          <a:gradFill>
            <a:gsLst>
              <a:gs pos="0">
                <a:schemeClr val="lt1"/>
              </a:gs>
              <a:gs pos="100000">
                <a:schemeClr val="lt2"/>
              </a:gs>
            </a:gsLst>
            <a:path path="circle">
              <a:fillToRect l="100000" t="100000"/>
            </a:path>
            <a:tileRect r="-100000" b="-100000"/>
          </a:gradFill>
          <a:ln>
            <a:noFill/>
          </a:ln>
          <a:effectLst>
            <a:outerShdw blurRad="57150" dist="19050" dir="5400000" algn="bl" rotWithShape="0">
              <a:schemeClr val="dk1">
                <a:alpha val="30000"/>
              </a:schemeClr>
            </a:outerShdw>
          </a:effectLst>
        </p:spPr>
      </p:sp>
      <p:sp>
        <p:nvSpPr>
          <p:cNvPr id="16" name="Google Shape;16;p4"/>
          <p:cNvSpPr txBox="1">
            <a:spLocks noGrp="1"/>
          </p:cNvSpPr>
          <p:nvPr>
            <p:ph type="body" idx="1"/>
          </p:nvPr>
        </p:nvSpPr>
        <p:spPr>
          <a:xfrm>
            <a:off x="1286575" y="1250325"/>
            <a:ext cx="4844700" cy="2658600"/>
          </a:xfrm>
          <a:prstGeom prst="rect">
            <a:avLst/>
          </a:prstGeom>
        </p:spPr>
        <p:txBody>
          <a:bodyPr spcFirstLastPara="1" wrap="square" lIns="0" tIns="0" rIns="0" bIns="0" anchor="t" anchorCtr="0">
            <a:noAutofit/>
          </a:bodyPr>
          <a:lstStyle>
            <a:lvl1pPr marL="457200" lvl="0" indent="-419100" rtl="0">
              <a:spcBef>
                <a:spcPts val="0"/>
              </a:spcBef>
              <a:spcAft>
                <a:spcPts val="0"/>
              </a:spcAft>
              <a:buSzPts val="3000"/>
              <a:buChar char="▪"/>
              <a:defRPr sz="3000" i="1"/>
            </a:lvl1pPr>
            <a:lvl2pPr marL="914400" lvl="1" indent="-419100" rtl="0">
              <a:spcBef>
                <a:spcPts val="800"/>
              </a:spcBef>
              <a:spcAft>
                <a:spcPts val="0"/>
              </a:spcAft>
              <a:buSzPts val="3000"/>
              <a:buChar char="▫"/>
              <a:defRPr sz="3000" i="1"/>
            </a:lvl2pPr>
            <a:lvl3pPr marL="1371600" lvl="2" indent="-419100" rtl="0">
              <a:spcBef>
                <a:spcPts val="800"/>
              </a:spcBef>
              <a:spcAft>
                <a:spcPts val="0"/>
              </a:spcAft>
              <a:buSzPts val="3000"/>
              <a:buChar char="⬝"/>
              <a:defRPr sz="3000" i="1"/>
            </a:lvl3pPr>
            <a:lvl4pPr marL="1828800" lvl="3" indent="-419100" rtl="0">
              <a:spcBef>
                <a:spcPts val="800"/>
              </a:spcBef>
              <a:spcAft>
                <a:spcPts val="0"/>
              </a:spcAft>
              <a:buSzPts val="3000"/>
              <a:buChar char="⬞"/>
              <a:defRPr sz="3000" i="1"/>
            </a:lvl4pPr>
            <a:lvl5pPr marL="2286000" lvl="4" indent="-419100" rtl="0">
              <a:spcBef>
                <a:spcPts val="800"/>
              </a:spcBef>
              <a:spcAft>
                <a:spcPts val="0"/>
              </a:spcAft>
              <a:buSzPts val="3000"/>
              <a:buChar char="○"/>
              <a:defRPr sz="3000" i="1"/>
            </a:lvl5pPr>
            <a:lvl6pPr marL="2743200" lvl="5" indent="-419100" rtl="0">
              <a:spcBef>
                <a:spcPts val="800"/>
              </a:spcBef>
              <a:spcAft>
                <a:spcPts val="0"/>
              </a:spcAft>
              <a:buSzPts val="3000"/>
              <a:buChar char="■"/>
              <a:defRPr sz="3000" i="1"/>
            </a:lvl6pPr>
            <a:lvl7pPr marL="3200400" lvl="6" indent="-419100" rtl="0">
              <a:spcBef>
                <a:spcPts val="800"/>
              </a:spcBef>
              <a:spcAft>
                <a:spcPts val="0"/>
              </a:spcAft>
              <a:buSzPts val="3000"/>
              <a:buChar char="●"/>
              <a:defRPr sz="3000" i="1"/>
            </a:lvl7pPr>
            <a:lvl8pPr marL="3657600" lvl="7" indent="-419100" rtl="0">
              <a:spcBef>
                <a:spcPts val="800"/>
              </a:spcBef>
              <a:spcAft>
                <a:spcPts val="0"/>
              </a:spcAft>
              <a:buSzPts val="3000"/>
              <a:buChar char="○"/>
              <a:defRPr sz="3000" i="1"/>
            </a:lvl8pPr>
            <a:lvl9pPr marL="4114800" lvl="8" indent="-419100" rtl="0">
              <a:spcBef>
                <a:spcPts val="800"/>
              </a:spcBef>
              <a:spcAft>
                <a:spcPts val="800"/>
              </a:spcAft>
              <a:buSzPts val="3000"/>
              <a:buChar char="■"/>
              <a:defRPr sz="3000" i="1"/>
            </a:lvl9pPr>
          </a:lstStyle>
          <a:p>
            <a:endParaRPr/>
          </a:p>
        </p:txBody>
      </p:sp>
      <p:sp>
        <p:nvSpPr>
          <p:cNvPr id="17" name="Google Shape;17;p4"/>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gradFill>
          <a:gsLst>
            <a:gs pos="0">
              <a:srgbClr val="FF9F4D"/>
            </a:gs>
            <a:gs pos="58000">
              <a:schemeClr val="accent5"/>
            </a:gs>
            <a:gs pos="100000">
              <a:schemeClr val="accent5"/>
            </a:gs>
          </a:gsLst>
          <a:path path="circle">
            <a:fillToRect l="100000" t="100000"/>
          </a:path>
          <a:tileRect r="-100000" b="-100000"/>
        </a:grad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779100" y="759800"/>
            <a:ext cx="7593300" cy="3963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0" name="Google Shape;20;p5"/>
          <p:cNvSpPr txBox="1">
            <a:spLocks noGrp="1"/>
          </p:cNvSpPr>
          <p:nvPr>
            <p:ph type="body" idx="1"/>
          </p:nvPr>
        </p:nvSpPr>
        <p:spPr>
          <a:xfrm>
            <a:off x="779100" y="1277748"/>
            <a:ext cx="4975500" cy="30339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21" name="Google Shape;21;p5"/>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79100" y="759800"/>
            <a:ext cx="7593300" cy="3963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4" name="Google Shape;24;p6"/>
          <p:cNvSpPr txBox="1">
            <a:spLocks noGrp="1"/>
          </p:cNvSpPr>
          <p:nvPr>
            <p:ph type="body" idx="1"/>
          </p:nvPr>
        </p:nvSpPr>
        <p:spPr>
          <a:xfrm>
            <a:off x="779100" y="1353950"/>
            <a:ext cx="23247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25" name="Google Shape;25;p6"/>
          <p:cNvSpPr txBox="1">
            <a:spLocks noGrp="1"/>
          </p:cNvSpPr>
          <p:nvPr>
            <p:ph type="body" idx="2"/>
          </p:nvPr>
        </p:nvSpPr>
        <p:spPr>
          <a:xfrm>
            <a:off x="3429910" y="1353950"/>
            <a:ext cx="23247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26" name="Google Shape;26;p6"/>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779100" y="759800"/>
            <a:ext cx="7593300" cy="3963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9" name="Google Shape;29;p7"/>
          <p:cNvSpPr txBox="1">
            <a:spLocks noGrp="1"/>
          </p:cNvSpPr>
          <p:nvPr>
            <p:ph type="body" idx="1"/>
          </p:nvPr>
        </p:nvSpPr>
        <p:spPr>
          <a:xfrm>
            <a:off x="779100" y="1353950"/>
            <a:ext cx="1878600" cy="3418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30" name="Google Shape;30;p7"/>
          <p:cNvSpPr txBox="1">
            <a:spLocks noGrp="1"/>
          </p:cNvSpPr>
          <p:nvPr>
            <p:ph type="body" idx="2"/>
          </p:nvPr>
        </p:nvSpPr>
        <p:spPr>
          <a:xfrm>
            <a:off x="2854792" y="1353950"/>
            <a:ext cx="1878600" cy="3418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31" name="Google Shape;31;p7"/>
          <p:cNvSpPr txBox="1">
            <a:spLocks noGrp="1"/>
          </p:cNvSpPr>
          <p:nvPr>
            <p:ph type="body" idx="3"/>
          </p:nvPr>
        </p:nvSpPr>
        <p:spPr>
          <a:xfrm>
            <a:off x="4930485" y="1353950"/>
            <a:ext cx="1878600" cy="3418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32" name="Google Shape;32;p7"/>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rgbClr val="FFE659"/>
            </a:gs>
            <a:gs pos="58000">
              <a:schemeClr val="accent4"/>
            </a:gs>
            <a:gs pos="100000">
              <a:schemeClr val="accent4"/>
            </a:gs>
          </a:gsLst>
          <a:path path="circle">
            <a:fillToRect l="100000" t="100000"/>
          </a:path>
          <a:tileRect r="-100000" b="-100000"/>
        </a:gra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779100" y="759800"/>
            <a:ext cx="7593300" cy="3963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5" name="Google Shape;35;p8"/>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gradFill>
          <a:gsLst>
            <a:gs pos="0">
              <a:schemeClr val="lt2"/>
            </a:gs>
            <a:gs pos="58000">
              <a:schemeClr val="dk2"/>
            </a:gs>
            <a:gs pos="100000">
              <a:schemeClr val="dk2"/>
            </a:gs>
          </a:gsLst>
          <a:path path="circle">
            <a:fillToRect l="100000" t="100000"/>
          </a:path>
          <a:tileRect r="-100000" b="-100000"/>
        </a:gradFill>
        <a:effectLst/>
      </p:bgPr>
    </p:bg>
    <p:spTree>
      <p:nvGrpSpPr>
        <p:cNvPr id="1" name="Shape 36"/>
        <p:cNvGrpSpPr/>
        <p:nvPr/>
      </p:nvGrpSpPr>
      <p:grpSpPr>
        <a:xfrm>
          <a:off x="0" y="0"/>
          <a:ext cx="0" cy="0"/>
          <a:chOff x="0" y="0"/>
          <a:chExt cx="0" cy="0"/>
        </a:xfrm>
      </p:grpSpPr>
      <p:sp>
        <p:nvSpPr>
          <p:cNvPr id="37" name="Google Shape;37;p9"/>
          <p:cNvSpPr txBox="1">
            <a:spLocks noGrp="1"/>
          </p:cNvSpPr>
          <p:nvPr>
            <p:ph type="body" idx="1"/>
          </p:nvPr>
        </p:nvSpPr>
        <p:spPr>
          <a:xfrm>
            <a:off x="855300" y="4177700"/>
            <a:ext cx="7433400" cy="316800"/>
          </a:xfrm>
          <a:prstGeom prst="rect">
            <a:avLst/>
          </a:prstGeom>
        </p:spPr>
        <p:txBody>
          <a:bodyPr spcFirstLastPara="1" wrap="square" lIns="0" tIns="0" rIns="0" bIns="0" anchor="t" anchorCtr="0">
            <a:noAutofit/>
          </a:bodyPr>
          <a:lstStyle>
            <a:lvl1pPr marL="457200" lvl="0" indent="-228600" rtl="0">
              <a:spcBef>
                <a:spcPts val="0"/>
              </a:spcBef>
              <a:spcAft>
                <a:spcPts val="800"/>
              </a:spcAft>
              <a:buSzPts val="1800"/>
              <a:buNone/>
              <a:defRPr sz="1800"/>
            </a:lvl1pPr>
          </a:lstStyle>
          <a:p>
            <a:endParaRPr/>
          </a:p>
        </p:txBody>
      </p:sp>
      <p:sp>
        <p:nvSpPr>
          <p:cNvPr id="38" name="Google Shape;38;p9"/>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gradFill>
          <a:gsLst>
            <a:gs pos="0">
              <a:srgbClr val="44506E"/>
            </a:gs>
            <a:gs pos="58000">
              <a:schemeClr val="dk1"/>
            </a:gs>
            <a:gs pos="100000">
              <a:schemeClr val="dk1"/>
            </a:gs>
          </a:gsLst>
          <a:path path="circle">
            <a:fillToRect l="100000" t="100000"/>
          </a:path>
          <a:tileRect r="-100000" b="-100000"/>
        </a:gradFill>
        <a:effectLst/>
      </p:bgPr>
    </p:bg>
    <p:spTree>
      <p:nvGrpSpPr>
        <p:cNvPr id="1" name="Shape 39"/>
        <p:cNvGrpSpPr/>
        <p:nvPr/>
      </p:nvGrpSpPr>
      <p:grpSpPr>
        <a:xfrm>
          <a:off x="0" y="0"/>
          <a:ext cx="0" cy="0"/>
          <a:chOff x="0" y="0"/>
          <a:chExt cx="0" cy="0"/>
        </a:xfrm>
      </p:grpSpPr>
      <p:sp>
        <p:nvSpPr>
          <p:cNvPr id="40" name="Google Shape;40;p10"/>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79100" y="759800"/>
            <a:ext cx="7593300" cy="396300"/>
          </a:xfrm>
          <a:prstGeom prst="rect">
            <a:avLst/>
          </a:prstGeom>
          <a:noFill/>
          <a:ln>
            <a:noFill/>
          </a:ln>
          <a:effectLst>
            <a:outerShdw blurRad="42863" dist="9525" dir="5400000" algn="bl" rotWithShape="0">
              <a:schemeClr val="dk1">
                <a:alpha val="30000"/>
              </a:schemeClr>
            </a:outerShdw>
          </a:effectLst>
        </p:spPr>
        <p:txBody>
          <a:bodyPr spcFirstLastPara="1" wrap="square" lIns="0" tIns="0" rIns="0" bIns="0" anchor="b" anchorCtr="0">
            <a:noAutofit/>
          </a:bodyPr>
          <a:lstStyle>
            <a:lvl1pPr lvl="0"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1pPr>
            <a:lvl2pPr lvl="1"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2pPr>
            <a:lvl3pPr lvl="2"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3pPr>
            <a:lvl4pPr lvl="3"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4pPr>
            <a:lvl5pPr lvl="4"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5pPr>
            <a:lvl6pPr lvl="5"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6pPr>
            <a:lvl7pPr lvl="6"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7pPr>
            <a:lvl8pPr lvl="7"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8pPr>
            <a:lvl9pPr lvl="8"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79100" y="1277748"/>
            <a:ext cx="49755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1pPr>
            <a:lvl2pPr marL="914400" lvl="1" indent="-3810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2pPr>
            <a:lvl3pPr marL="1371600" lvl="2" indent="-3810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3pPr>
            <a:lvl4pPr marL="1828800" lvl="3" indent="-3810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4pPr>
            <a:lvl5pPr marL="2286000" lvl="4" indent="-3810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5pPr>
            <a:lvl6pPr marL="2743200" lvl="5" indent="-3810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6pPr>
            <a:lvl7pPr marL="3200400" lvl="6" indent="-3810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7pPr>
            <a:lvl8pPr marL="3657600" lvl="7" indent="-3810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8pPr>
            <a:lvl9pPr marL="4114800" lvl="8" indent="-381000" rtl="0">
              <a:lnSpc>
                <a:spcPct val="115000"/>
              </a:lnSpc>
              <a:spcBef>
                <a:spcPts val="800"/>
              </a:spcBef>
              <a:spcAft>
                <a:spcPts val="80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9pPr>
          </a:lstStyle>
          <a:p>
            <a:endParaRPr/>
          </a:p>
        </p:txBody>
      </p:sp>
      <p:sp>
        <p:nvSpPr>
          <p:cNvPr id="8" name="Google Shape;8;p1"/>
          <p:cNvSpPr txBox="1">
            <a:spLocks noGrp="1"/>
          </p:cNvSpPr>
          <p:nvPr>
            <p:ph type="sldNum" idx="12"/>
          </p:nvPr>
        </p:nvSpPr>
        <p:spPr>
          <a:xfrm>
            <a:off x="8404375" y="4643093"/>
            <a:ext cx="548700" cy="316800"/>
          </a:xfrm>
          <a:prstGeom prst="rect">
            <a:avLst/>
          </a:prstGeom>
          <a:noFill/>
          <a:ln>
            <a:noFill/>
          </a:ln>
          <a:effectLst>
            <a:outerShdw blurRad="42863" dist="9525" dir="5400000" algn="bl" rotWithShape="0">
              <a:schemeClr val="dk1">
                <a:alpha val="30000"/>
              </a:schemeClr>
            </a:outerShdw>
          </a:effectLst>
        </p:spPr>
        <p:txBody>
          <a:bodyPr spcFirstLastPara="1" wrap="square" lIns="0" tIns="0" rIns="0" bIns="0" anchor="b" anchorCtr="0">
            <a:noAutofit/>
          </a:bodyPr>
          <a:lstStyle>
            <a:lvl1pPr marL="0" marR="0" lvl="0"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1pPr>
            <a:lvl2pPr marL="0" marR="0" lvl="1"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2pPr>
            <a:lvl3pPr marL="0" marR="0" lvl="2"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3pPr>
            <a:lvl4pPr marL="0" marR="0" lvl="3"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4pPr>
            <a:lvl5pPr marL="0" marR="0" lvl="4"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5pPr>
            <a:lvl6pPr marL="0" marR="0" lvl="5"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6pPr>
            <a:lvl7pPr marL="0" marR="0" lvl="6"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7pPr>
            <a:lvl8pPr marL="0" marR="0" lvl="7"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8pPr>
            <a:lvl9pPr marL="0" marR="0" lvl="8"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9pPr>
          </a:lstStyle>
          <a:p>
            <a:pPr marL="0" lvl="0" indent="0" algn="r" rtl="0">
              <a:spcBef>
                <a:spcPts val="0"/>
              </a:spcBef>
              <a:spcAft>
                <a:spcPts val="0"/>
              </a:spcAft>
              <a:buClr>
                <a:schemeClr val="lt1"/>
              </a:buClr>
              <a:buSzPts val="1800"/>
              <a:buFont typeface="Bebas Neue"/>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11"/>
          <p:cNvSpPr txBox="1">
            <a:spLocks noGrp="1"/>
          </p:cNvSpPr>
          <p:nvPr>
            <p:ph type="ctrTitle"/>
          </p:nvPr>
        </p:nvSpPr>
        <p:spPr>
          <a:xfrm>
            <a:off x="779100" y="1137350"/>
            <a:ext cx="4959600" cy="2868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7200" dirty="0"/>
              <a:t>Cryptography and network security </a:t>
            </a:r>
            <a:endParaRPr sz="7200" dirty="0"/>
          </a:p>
        </p:txBody>
      </p:sp>
      <p:pic>
        <p:nvPicPr>
          <p:cNvPr id="46" name="Google Shape;46;p11"/>
          <p:cNvPicPr preferRelativeResize="0"/>
          <p:nvPr/>
        </p:nvPicPr>
        <p:blipFill>
          <a:blip r:embed="rId3">
            <a:alphaModFix/>
          </a:blip>
          <a:stretch>
            <a:fillRect/>
          </a:stretch>
        </p:blipFill>
        <p:spPr>
          <a:xfrm>
            <a:off x="5738700" y="1125072"/>
            <a:ext cx="3162577" cy="4034313"/>
          </a:xfrm>
          <a:prstGeom prst="rect">
            <a:avLst/>
          </a:prstGeom>
          <a:noFill/>
          <a:ln>
            <a:noFill/>
          </a:ln>
        </p:spPr>
      </p:pic>
      <p:pic>
        <p:nvPicPr>
          <p:cNvPr id="47" name="Google Shape;47;p11"/>
          <p:cNvPicPr preferRelativeResize="0"/>
          <p:nvPr/>
        </p:nvPicPr>
        <p:blipFill>
          <a:blip r:embed="rId4">
            <a:alphaModFix/>
          </a:blip>
          <a:stretch>
            <a:fillRect/>
          </a:stretch>
        </p:blipFill>
        <p:spPr>
          <a:xfrm>
            <a:off x="5610184" y="715477"/>
            <a:ext cx="767393" cy="767396"/>
          </a:xfrm>
          <a:prstGeom prst="rect">
            <a:avLst/>
          </a:prstGeom>
          <a:noFill/>
          <a:ln>
            <a:noFill/>
          </a:ln>
        </p:spPr>
      </p:pic>
      <p:sp>
        <p:nvSpPr>
          <p:cNvPr id="2" name="TextBox 1">
            <a:extLst>
              <a:ext uri="{FF2B5EF4-FFF2-40B4-BE49-F238E27FC236}">
                <a16:creationId xmlns:a16="http://schemas.microsoft.com/office/drawing/2014/main" id="{97C19284-A1BF-4A5D-AEF7-FB09C50A653C}"/>
              </a:ext>
            </a:extLst>
          </p:cNvPr>
          <p:cNvSpPr txBox="1"/>
          <p:nvPr/>
        </p:nvSpPr>
        <p:spPr>
          <a:xfrm>
            <a:off x="779721" y="4295880"/>
            <a:ext cx="6067646" cy="400110"/>
          </a:xfrm>
          <a:prstGeom prst="rect">
            <a:avLst/>
          </a:prstGeom>
          <a:noFill/>
        </p:spPr>
        <p:txBody>
          <a:bodyPr wrap="square" rtlCol="0">
            <a:spAutoFit/>
          </a:bodyPr>
          <a:lstStyle/>
          <a:p>
            <a:r>
              <a:rPr lang="en-US" sz="2000" dirty="0">
                <a:solidFill>
                  <a:schemeClr val="tx2"/>
                </a:solidFill>
                <a:latin typeface="Bebas Neue" panose="020B0604020202020204" charset="0"/>
              </a:rPr>
              <a:t>Sailesh Pandey 1NT18CS201                     Manan Vanawat 1NT18CS091</a:t>
            </a:r>
            <a:endParaRPr lang="en-IN" sz="2000" dirty="0">
              <a:solidFill>
                <a:schemeClr val="tx2"/>
              </a:solidFill>
              <a:latin typeface="Bebas Neue" panose="020B0604020202020204" charset="0"/>
            </a:endParaRPr>
          </a:p>
        </p:txBody>
      </p:sp>
      <p:pic>
        <p:nvPicPr>
          <p:cNvPr id="3" name="Picture 2">
            <a:extLst>
              <a:ext uri="{FF2B5EF4-FFF2-40B4-BE49-F238E27FC236}">
                <a16:creationId xmlns:a16="http://schemas.microsoft.com/office/drawing/2014/main" id="{743E1F14-46F2-4C05-B8F8-877E955C32DE}"/>
              </a:ext>
            </a:extLst>
          </p:cNvPr>
          <p:cNvPicPr>
            <a:picLocks noChangeAspect="1"/>
          </p:cNvPicPr>
          <p:nvPr/>
        </p:nvPicPr>
        <p:blipFill>
          <a:blip r:embed="rId5"/>
          <a:stretch>
            <a:fillRect/>
          </a:stretch>
        </p:blipFill>
        <p:spPr>
          <a:xfrm>
            <a:off x="0" y="-51480"/>
            <a:ext cx="9144000" cy="10058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8"/>
        <p:cNvGrpSpPr/>
        <p:nvPr/>
      </p:nvGrpSpPr>
      <p:grpSpPr>
        <a:xfrm>
          <a:off x="0" y="0"/>
          <a:ext cx="0" cy="0"/>
          <a:chOff x="0" y="0"/>
          <a:chExt cx="0" cy="0"/>
        </a:xfrm>
      </p:grpSpPr>
      <p:sp>
        <p:nvSpPr>
          <p:cNvPr id="160" name="Google Shape;160;p21"/>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10</a:t>
            </a:fld>
            <a:endParaRPr/>
          </a:p>
        </p:txBody>
      </p:sp>
      <p:pic>
        <p:nvPicPr>
          <p:cNvPr id="2" name="Picture 1">
            <a:extLst>
              <a:ext uri="{FF2B5EF4-FFF2-40B4-BE49-F238E27FC236}">
                <a16:creationId xmlns:a16="http://schemas.microsoft.com/office/drawing/2014/main" id="{AC71797D-9222-4B36-A217-376640A5371F}"/>
              </a:ext>
            </a:extLst>
          </p:cNvPr>
          <p:cNvPicPr>
            <a:picLocks noChangeAspect="1"/>
          </p:cNvPicPr>
          <p:nvPr/>
        </p:nvPicPr>
        <p:blipFill>
          <a:blip r:embed="rId4"/>
          <a:stretch>
            <a:fillRect/>
          </a:stretch>
        </p:blipFill>
        <p:spPr>
          <a:xfrm>
            <a:off x="0" y="0"/>
            <a:ext cx="9144000" cy="51435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F9F4D"/>
            </a:gs>
            <a:gs pos="58000">
              <a:schemeClr val="accent5"/>
            </a:gs>
            <a:gs pos="100000">
              <a:schemeClr val="accent5"/>
            </a:gs>
          </a:gsLst>
          <a:path path="circle">
            <a:fillToRect l="100000" t="100000"/>
          </a:path>
          <a:tileRect r="-100000" b="-100000"/>
        </a:gradFill>
        <a:effectLst/>
      </p:bgPr>
    </p:bg>
    <p:spTree>
      <p:nvGrpSpPr>
        <p:cNvPr id="1" name="Shape 164"/>
        <p:cNvGrpSpPr/>
        <p:nvPr/>
      </p:nvGrpSpPr>
      <p:grpSpPr>
        <a:xfrm>
          <a:off x="0" y="0"/>
          <a:ext cx="0" cy="0"/>
          <a:chOff x="0" y="0"/>
          <a:chExt cx="0" cy="0"/>
        </a:xfrm>
      </p:grpSpPr>
      <p:sp>
        <p:nvSpPr>
          <p:cNvPr id="166" name="Google Shape;166;p22"/>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11</a:t>
            </a:fld>
            <a:endParaRPr/>
          </a:p>
        </p:txBody>
      </p:sp>
      <p:pic>
        <p:nvPicPr>
          <p:cNvPr id="4" name="Picture 3">
            <a:extLst>
              <a:ext uri="{FF2B5EF4-FFF2-40B4-BE49-F238E27FC236}">
                <a16:creationId xmlns:a16="http://schemas.microsoft.com/office/drawing/2014/main" id="{7EC222FF-94A3-461D-9E84-317F6077B2B2}"/>
              </a:ext>
            </a:extLst>
          </p:cNvPr>
          <p:cNvPicPr>
            <a:picLocks noChangeAspect="1"/>
          </p:cNvPicPr>
          <p:nvPr/>
        </p:nvPicPr>
        <p:blipFill>
          <a:blip r:embed="rId3"/>
          <a:stretch>
            <a:fillRect/>
          </a:stretch>
        </p:blipFill>
        <p:spPr>
          <a:xfrm>
            <a:off x="152017" y="477592"/>
            <a:ext cx="8839966" cy="418831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186"/>
        <p:cNvGrpSpPr/>
        <p:nvPr/>
      </p:nvGrpSpPr>
      <p:grpSpPr>
        <a:xfrm>
          <a:off x="0" y="0"/>
          <a:ext cx="0" cy="0"/>
          <a:chOff x="0" y="0"/>
          <a:chExt cx="0" cy="0"/>
        </a:xfrm>
      </p:grpSpPr>
      <p:sp>
        <p:nvSpPr>
          <p:cNvPr id="189" name="Google Shape;189;p23"/>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12</a:t>
            </a:fld>
            <a:endParaRPr/>
          </a:p>
        </p:txBody>
      </p:sp>
      <p:pic>
        <p:nvPicPr>
          <p:cNvPr id="3" name="Picture 2">
            <a:extLst>
              <a:ext uri="{FF2B5EF4-FFF2-40B4-BE49-F238E27FC236}">
                <a16:creationId xmlns:a16="http://schemas.microsoft.com/office/drawing/2014/main" id="{9E469074-003F-43D2-9AA8-96D9DC7340D5}"/>
              </a:ext>
            </a:extLst>
          </p:cNvPr>
          <p:cNvPicPr>
            <a:picLocks noChangeAspect="1"/>
          </p:cNvPicPr>
          <p:nvPr/>
        </p:nvPicPr>
        <p:blipFill>
          <a:blip r:embed="rId3"/>
          <a:stretch>
            <a:fillRect/>
          </a:stretch>
        </p:blipFill>
        <p:spPr>
          <a:xfrm>
            <a:off x="438913" y="0"/>
            <a:ext cx="8193222" cy="51435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1" name="Shape 195"/>
        <p:cNvGrpSpPr/>
        <p:nvPr/>
      </p:nvGrpSpPr>
      <p:grpSpPr>
        <a:xfrm>
          <a:off x="0" y="0"/>
          <a:ext cx="0" cy="0"/>
          <a:chOff x="0" y="0"/>
          <a:chExt cx="0" cy="0"/>
        </a:xfrm>
      </p:grpSpPr>
      <p:sp>
        <p:nvSpPr>
          <p:cNvPr id="199" name="Google Shape;199;p24"/>
          <p:cNvSpPr txBox="1">
            <a:spLocks noGrp="1"/>
          </p:cNvSpPr>
          <p:nvPr>
            <p:ph type="sldNum" idx="12"/>
          </p:nvPr>
        </p:nvSpPr>
        <p:spPr>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13</a:t>
            </a:fld>
            <a:endParaRPr/>
          </a:p>
        </p:txBody>
      </p:sp>
      <p:sp>
        <p:nvSpPr>
          <p:cNvPr id="7" name="TextBox 6">
            <a:extLst>
              <a:ext uri="{FF2B5EF4-FFF2-40B4-BE49-F238E27FC236}">
                <a16:creationId xmlns:a16="http://schemas.microsoft.com/office/drawing/2014/main" id="{A88A3002-1328-45C3-818C-62861D7AE532}"/>
              </a:ext>
            </a:extLst>
          </p:cNvPr>
          <p:cNvSpPr txBox="1"/>
          <p:nvPr/>
        </p:nvSpPr>
        <p:spPr>
          <a:xfrm>
            <a:off x="155944" y="0"/>
            <a:ext cx="8326403" cy="707886"/>
          </a:xfrm>
          <a:prstGeom prst="rect">
            <a:avLst/>
          </a:prstGeom>
          <a:noFill/>
        </p:spPr>
        <p:txBody>
          <a:bodyPr wrap="square" rtlCol="0">
            <a:spAutoFit/>
          </a:bodyPr>
          <a:lstStyle/>
          <a:p>
            <a:r>
              <a:rPr lang="en-US" sz="4000" dirty="0">
                <a:solidFill>
                  <a:schemeClr val="bg1"/>
                </a:solidFill>
                <a:latin typeface="+mj-lt"/>
              </a:rPr>
              <a:t>CHINESE REMAINDER THEOREM</a:t>
            </a:r>
            <a:endParaRPr lang="en-IN" sz="4000" dirty="0">
              <a:solidFill>
                <a:schemeClr val="bg1"/>
              </a:solidFill>
              <a:latin typeface="+mj-lt"/>
            </a:endParaRPr>
          </a:p>
        </p:txBody>
      </p:sp>
      <p:sp>
        <p:nvSpPr>
          <p:cNvPr id="8" name="TextBox 7">
            <a:extLst>
              <a:ext uri="{FF2B5EF4-FFF2-40B4-BE49-F238E27FC236}">
                <a16:creationId xmlns:a16="http://schemas.microsoft.com/office/drawing/2014/main" id="{36D68174-CD31-4EDB-A299-A9C8B33518C5}"/>
              </a:ext>
            </a:extLst>
          </p:cNvPr>
          <p:cNvSpPr txBox="1"/>
          <p:nvPr/>
        </p:nvSpPr>
        <p:spPr>
          <a:xfrm>
            <a:off x="635266" y="1029413"/>
            <a:ext cx="7979664" cy="4678204"/>
          </a:xfrm>
          <a:prstGeom prst="rect">
            <a:avLst/>
          </a:prstGeom>
          <a:noFill/>
        </p:spPr>
        <p:txBody>
          <a:bodyPr wrap="square" rtlCol="0">
            <a:spAutoFit/>
          </a:bodyPr>
          <a:lstStyle/>
          <a:p>
            <a:pPr marL="285750" indent="-285750">
              <a:buFont typeface="Wingdings" panose="05000000000000000000" pitchFamily="2" charset="2"/>
              <a:buChar char="§"/>
            </a:pPr>
            <a:r>
              <a:rPr lang="en-US" sz="1600" dirty="0"/>
              <a:t>In number theory, the Chinese remainder theorem states that if one knows the remainders of the Euclidean division of an integer n by several integers, then one can determine uniquely the remainder of the division of n by the product of these integers, under the condition that the divisors are pairwise coprime.</a:t>
            </a:r>
          </a:p>
          <a:p>
            <a:pPr marL="285750" indent="-285750">
              <a:buFont typeface="Wingdings" panose="05000000000000000000" pitchFamily="2" charset="2"/>
              <a:buChar char="§"/>
            </a:pPr>
            <a:endParaRPr lang="en-US" sz="1600" dirty="0"/>
          </a:p>
          <a:p>
            <a:pPr marL="285750" indent="-285750">
              <a:buFont typeface="Wingdings" panose="05000000000000000000" pitchFamily="2" charset="2"/>
              <a:buChar char="§"/>
            </a:pPr>
            <a:r>
              <a:rPr lang="en-US" sz="1600" dirty="0"/>
              <a:t>The Chinese remainder theorem is widely used for computing with large integers, as it allows replacing a computation for which one knows a bound on the size of the result by several similar computations on small integers.</a:t>
            </a:r>
          </a:p>
          <a:p>
            <a:pPr marL="285750" indent="-285750">
              <a:buFont typeface="Wingdings" panose="05000000000000000000" pitchFamily="2" charset="2"/>
              <a:buChar char="§"/>
            </a:pPr>
            <a:endParaRPr lang="en-US" sz="1600" dirty="0"/>
          </a:p>
          <a:p>
            <a:pPr marL="285750" indent="-285750">
              <a:buFont typeface="Wingdings" panose="05000000000000000000" pitchFamily="2" charset="2"/>
              <a:buChar char="§"/>
            </a:pPr>
            <a:r>
              <a:rPr lang="en-US" sz="1600" dirty="0"/>
              <a:t>The Chinese remainder theorem (expressed in terms of congruences) is true over every principal ideal domain. It has been generalized to any commutative ring, with a formulation involving ideals.</a:t>
            </a:r>
          </a:p>
          <a:p>
            <a:pPr marL="285750" indent="-285750">
              <a:buFont typeface="Wingdings" panose="05000000000000000000" pitchFamily="2" charset="2"/>
              <a:buChar char="§"/>
            </a:pPr>
            <a:endParaRPr lang="en-US" sz="1600" dirty="0"/>
          </a:p>
          <a:p>
            <a:pPr marL="285750" indent="-285750">
              <a:buFont typeface="Wingdings" panose="05000000000000000000" pitchFamily="2" charset="2"/>
              <a:buChar char="§"/>
            </a:pPr>
            <a:endParaRPr lang="en-US" sz="1600" dirty="0"/>
          </a:p>
          <a:p>
            <a:pPr marL="285750" indent="-285750">
              <a:buFont typeface="Wingdings" panose="05000000000000000000" pitchFamily="2" charset="2"/>
              <a:buChar char="§"/>
            </a:pPr>
            <a:r>
              <a:rPr lang="en-US" sz="1600" dirty="0"/>
              <a:t>The earliest known statement of the theorem is by the Chinese mathematician Sun-tzu in the Sun-tzu Suan-ching in the 3rd century CE.</a:t>
            </a:r>
          </a:p>
          <a:p>
            <a:endParaRPr lang="en-US" dirty="0"/>
          </a:p>
          <a:p>
            <a:endParaRPr lang="en-US" dirty="0"/>
          </a:p>
          <a:p>
            <a:endParaRPr lang="en-I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3" name="Google Shape;213;p25"/>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14</a:t>
            </a:fld>
            <a:endParaRPr/>
          </a:p>
        </p:txBody>
      </p:sp>
      <p:pic>
        <p:nvPicPr>
          <p:cNvPr id="2" name="Picture 1">
            <a:extLst>
              <a:ext uri="{FF2B5EF4-FFF2-40B4-BE49-F238E27FC236}">
                <a16:creationId xmlns:a16="http://schemas.microsoft.com/office/drawing/2014/main" id="{9E310ECB-13EC-418C-8A70-DE44BC4B6C81}"/>
              </a:ext>
            </a:extLst>
          </p:cNvPr>
          <p:cNvPicPr>
            <a:picLocks noChangeAspect="1"/>
          </p:cNvPicPr>
          <p:nvPr/>
        </p:nvPicPr>
        <p:blipFill>
          <a:blip r:embed="rId3"/>
          <a:stretch>
            <a:fillRect/>
          </a:stretch>
        </p:blipFill>
        <p:spPr>
          <a:xfrm>
            <a:off x="865508" y="0"/>
            <a:ext cx="7412983" cy="51435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70" name="Google Shape;70;p13"/>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15</a:t>
            </a:fld>
            <a:endParaRPr/>
          </a:p>
        </p:txBody>
      </p:sp>
      <p:pic>
        <p:nvPicPr>
          <p:cNvPr id="2" name="Picture 1">
            <a:extLst>
              <a:ext uri="{FF2B5EF4-FFF2-40B4-BE49-F238E27FC236}">
                <a16:creationId xmlns:a16="http://schemas.microsoft.com/office/drawing/2014/main" id="{41CB3564-22C6-4FA3-8B86-86093BFF26E0}"/>
              </a:ext>
            </a:extLst>
          </p:cNvPr>
          <p:cNvPicPr>
            <a:picLocks noChangeAspect="1"/>
          </p:cNvPicPr>
          <p:nvPr/>
        </p:nvPicPr>
        <p:blipFill>
          <a:blip r:embed="rId3"/>
          <a:stretch>
            <a:fillRect/>
          </a:stretch>
        </p:blipFill>
        <p:spPr>
          <a:xfrm>
            <a:off x="2767448" y="377150"/>
            <a:ext cx="3121423" cy="926672"/>
          </a:xfrm>
          <a:prstGeom prst="rect">
            <a:avLst/>
          </a:prstGeom>
        </p:spPr>
      </p:pic>
      <p:pic>
        <p:nvPicPr>
          <p:cNvPr id="3" name="Picture 2">
            <a:extLst>
              <a:ext uri="{FF2B5EF4-FFF2-40B4-BE49-F238E27FC236}">
                <a16:creationId xmlns:a16="http://schemas.microsoft.com/office/drawing/2014/main" id="{6F5290C2-AFCA-4740-B31A-9A46AC6E2DFF}"/>
              </a:ext>
            </a:extLst>
          </p:cNvPr>
          <p:cNvPicPr>
            <a:picLocks noChangeAspect="1"/>
          </p:cNvPicPr>
          <p:nvPr/>
        </p:nvPicPr>
        <p:blipFill>
          <a:blip r:embed="rId4"/>
          <a:stretch>
            <a:fillRect/>
          </a:stretch>
        </p:blipFill>
        <p:spPr>
          <a:xfrm>
            <a:off x="475488" y="2382951"/>
            <a:ext cx="8205216" cy="2760549"/>
          </a:xfrm>
          <a:prstGeom prst="rect">
            <a:avLst/>
          </a:prstGeom>
        </p:spPr>
      </p:pic>
      <p:sp>
        <p:nvSpPr>
          <p:cNvPr id="12" name="Google Shape;224;p26">
            <a:extLst>
              <a:ext uri="{FF2B5EF4-FFF2-40B4-BE49-F238E27FC236}">
                <a16:creationId xmlns:a16="http://schemas.microsoft.com/office/drawing/2014/main" id="{97933D8B-8645-4DC4-AB27-BD3DF4D4C408}"/>
              </a:ext>
            </a:extLst>
          </p:cNvPr>
          <p:cNvSpPr txBox="1">
            <a:spLocks/>
          </p:cNvSpPr>
          <p:nvPr/>
        </p:nvSpPr>
        <p:spPr>
          <a:xfrm>
            <a:off x="1589569" y="377150"/>
            <a:ext cx="881590" cy="894900"/>
          </a:xfrm>
          <a:prstGeom prst="rect">
            <a:avLst/>
          </a:prstGeom>
          <a:noFill/>
          <a:ln>
            <a:noFill/>
          </a:ln>
          <a:effectLst>
            <a:outerShdw blurRad="42863" dist="9525" dir="5400000" algn="bl" rotWithShape="0">
              <a:schemeClr val="dk1">
                <a:alpha val="30000"/>
              </a:schemeClr>
            </a:outerShdw>
          </a:effectLst>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400"/>
              <a:buFont typeface="Bebas Neue"/>
              <a:buNone/>
              <a:defRPr sz="3400" b="0" i="0" u="none" strike="noStrike" cap="none">
                <a:solidFill>
                  <a:schemeClr val="lt1"/>
                </a:solidFill>
                <a:latin typeface="Bebas Neue"/>
                <a:ea typeface="Bebas Neue"/>
                <a:cs typeface="Bebas Neue"/>
                <a:sym typeface="Bebas Neue"/>
              </a:defRPr>
            </a:lvl1pPr>
            <a:lvl2pPr marR="0" lvl="1" algn="l" rtl="0">
              <a:lnSpc>
                <a:spcPct val="90000"/>
              </a:lnSpc>
              <a:spcBef>
                <a:spcPts val="0"/>
              </a:spcBef>
              <a:spcAft>
                <a:spcPts val="0"/>
              </a:spcAft>
              <a:buClr>
                <a:schemeClr val="lt1"/>
              </a:buClr>
              <a:buSzPts val="3400"/>
              <a:buFont typeface="Bebas Neue"/>
              <a:buNone/>
              <a:defRPr sz="3400" b="0" i="0" u="none" strike="noStrike" cap="none">
                <a:solidFill>
                  <a:schemeClr val="lt1"/>
                </a:solidFill>
                <a:latin typeface="Bebas Neue"/>
                <a:ea typeface="Bebas Neue"/>
                <a:cs typeface="Bebas Neue"/>
                <a:sym typeface="Bebas Neue"/>
              </a:defRPr>
            </a:lvl2pPr>
            <a:lvl3pPr marR="0" lvl="2" algn="l" rtl="0">
              <a:lnSpc>
                <a:spcPct val="90000"/>
              </a:lnSpc>
              <a:spcBef>
                <a:spcPts val="0"/>
              </a:spcBef>
              <a:spcAft>
                <a:spcPts val="0"/>
              </a:spcAft>
              <a:buClr>
                <a:schemeClr val="lt1"/>
              </a:buClr>
              <a:buSzPts val="3400"/>
              <a:buFont typeface="Bebas Neue"/>
              <a:buNone/>
              <a:defRPr sz="3400" b="0" i="0" u="none" strike="noStrike" cap="none">
                <a:solidFill>
                  <a:schemeClr val="lt1"/>
                </a:solidFill>
                <a:latin typeface="Bebas Neue"/>
                <a:ea typeface="Bebas Neue"/>
                <a:cs typeface="Bebas Neue"/>
                <a:sym typeface="Bebas Neue"/>
              </a:defRPr>
            </a:lvl3pPr>
            <a:lvl4pPr marR="0" lvl="3" algn="l" rtl="0">
              <a:lnSpc>
                <a:spcPct val="90000"/>
              </a:lnSpc>
              <a:spcBef>
                <a:spcPts val="0"/>
              </a:spcBef>
              <a:spcAft>
                <a:spcPts val="0"/>
              </a:spcAft>
              <a:buClr>
                <a:schemeClr val="lt1"/>
              </a:buClr>
              <a:buSzPts val="3400"/>
              <a:buFont typeface="Bebas Neue"/>
              <a:buNone/>
              <a:defRPr sz="3400" b="0" i="0" u="none" strike="noStrike" cap="none">
                <a:solidFill>
                  <a:schemeClr val="lt1"/>
                </a:solidFill>
                <a:latin typeface="Bebas Neue"/>
                <a:ea typeface="Bebas Neue"/>
                <a:cs typeface="Bebas Neue"/>
                <a:sym typeface="Bebas Neue"/>
              </a:defRPr>
            </a:lvl4pPr>
            <a:lvl5pPr marR="0" lvl="4" algn="l" rtl="0">
              <a:lnSpc>
                <a:spcPct val="90000"/>
              </a:lnSpc>
              <a:spcBef>
                <a:spcPts val="0"/>
              </a:spcBef>
              <a:spcAft>
                <a:spcPts val="0"/>
              </a:spcAft>
              <a:buClr>
                <a:schemeClr val="lt1"/>
              </a:buClr>
              <a:buSzPts val="3400"/>
              <a:buFont typeface="Bebas Neue"/>
              <a:buNone/>
              <a:defRPr sz="3400" b="0" i="0" u="none" strike="noStrike" cap="none">
                <a:solidFill>
                  <a:schemeClr val="lt1"/>
                </a:solidFill>
                <a:latin typeface="Bebas Neue"/>
                <a:ea typeface="Bebas Neue"/>
                <a:cs typeface="Bebas Neue"/>
                <a:sym typeface="Bebas Neue"/>
              </a:defRPr>
            </a:lvl5pPr>
            <a:lvl6pPr marR="0" lvl="5" algn="l" rtl="0">
              <a:lnSpc>
                <a:spcPct val="90000"/>
              </a:lnSpc>
              <a:spcBef>
                <a:spcPts val="0"/>
              </a:spcBef>
              <a:spcAft>
                <a:spcPts val="0"/>
              </a:spcAft>
              <a:buClr>
                <a:schemeClr val="lt1"/>
              </a:buClr>
              <a:buSzPts val="3400"/>
              <a:buFont typeface="Bebas Neue"/>
              <a:buNone/>
              <a:defRPr sz="3400" b="0" i="0" u="none" strike="noStrike" cap="none">
                <a:solidFill>
                  <a:schemeClr val="lt1"/>
                </a:solidFill>
                <a:latin typeface="Bebas Neue"/>
                <a:ea typeface="Bebas Neue"/>
                <a:cs typeface="Bebas Neue"/>
                <a:sym typeface="Bebas Neue"/>
              </a:defRPr>
            </a:lvl6pPr>
            <a:lvl7pPr marR="0" lvl="6" algn="l" rtl="0">
              <a:lnSpc>
                <a:spcPct val="90000"/>
              </a:lnSpc>
              <a:spcBef>
                <a:spcPts val="0"/>
              </a:spcBef>
              <a:spcAft>
                <a:spcPts val="0"/>
              </a:spcAft>
              <a:buClr>
                <a:schemeClr val="lt1"/>
              </a:buClr>
              <a:buSzPts val="3400"/>
              <a:buFont typeface="Bebas Neue"/>
              <a:buNone/>
              <a:defRPr sz="3400" b="0" i="0" u="none" strike="noStrike" cap="none">
                <a:solidFill>
                  <a:schemeClr val="lt1"/>
                </a:solidFill>
                <a:latin typeface="Bebas Neue"/>
                <a:ea typeface="Bebas Neue"/>
                <a:cs typeface="Bebas Neue"/>
                <a:sym typeface="Bebas Neue"/>
              </a:defRPr>
            </a:lvl7pPr>
            <a:lvl8pPr marR="0" lvl="7" algn="l" rtl="0">
              <a:lnSpc>
                <a:spcPct val="90000"/>
              </a:lnSpc>
              <a:spcBef>
                <a:spcPts val="0"/>
              </a:spcBef>
              <a:spcAft>
                <a:spcPts val="0"/>
              </a:spcAft>
              <a:buClr>
                <a:schemeClr val="lt1"/>
              </a:buClr>
              <a:buSzPts val="3400"/>
              <a:buFont typeface="Bebas Neue"/>
              <a:buNone/>
              <a:defRPr sz="3400" b="0" i="0" u="none" strike="noStrike" cap="none">
                <a:solidFill>
                  <a:schemeClr val="lt1"/>
                </a:solidFill>
                <a:latin typeface="Bebas Neue"/>
                <a:ea typeface="Bebas Neue"/>
                <a:cs typeface="Bebas Neue"/>
                <a:sym typeface="Bebas Neue"/>
              </a:defRPr>
            </a:lvl8pPr>
            <a:lvl9pPr marR="0" lvl="8" algn="l" rtl="0">
              <a:lnSpc>
                <a:spcPct val="90000"/>
              </a:lnSpc>
              <a:spcBef>
                <a:spcPts val="0"/>
              </a:spcBef>
              <a:spcAft>
                <a:spcPts val="0"/>
              </a:spcAft>
              <a:buClr>
                <a:schemeClr val="lt1"/>
              </a:buClr>
              <a:buSzPts val="3400"/>
              <a:buFont typeface="Bebas Neue"/>
              <a:buNone/>
              <a:defRPr sz="3400" b="0" i="0" u="none" strike="noStrike" cap="none">
                <a:solidFill>
                  <a:schemeClr val="lt1"/>
                </a:solidFill>
                <a:latin typeface="Bebas Neue"/>
                <a:ea typeface="Bebas Neue"/>
                <a:cs typeface="Bebas Neue"/>
                <a:sym typeface="Bebas Neue"/>
              </a:defRPr>
            </a:lvl9pPr>
          </a:lstStyle>
          <a:p>
            <a:pPr algn="ctr"/>
            <a:r>
              <a:rPr lang="en" sz="4800" dirty="0"/>
              <a:t>IF</a:t>
            </a:r>
          </a:p>
        </p:txBody>
      </p:sp>
      <p:sp>
        <p:nvSpPr>
          <p:cNvPr id="13" name="Google Shape;224;p26">
            <a:extLst>
              <a:ext uri="{FF2B5EF4-FFF2-40B4-BE49-F238E27FC236}">
                <a16:creationId xmlns:a16="http://schemas.microsoft.com/office/drawing/2014/main" id="{2FED85DA-02D8-4785-87BC-D145B440A7D1}"/>
              </a:ext>
            </a:extLst>
          </p:cNvPr>
          <p:cNvSpPr txBox="1">
            <a:spLocks/>
          </p:cNvSpPr>
          <p:nvPr/>
        </p:nvSpPr>
        <p:spPr>
          <a:xfrm>
            <a:off x="2471159" y="1752615"/>
            <a:ext cx="3714000" cy="630336"/>
          </a:xfrm>
          <a:prstGeom prst="rect">
            <a:avLst/>
          </a:prstGeom>
          <a:noFill/>
          <a:ln>
            <a:noFill/>
          </a:ln>
          <a:effectLst>
            <a:outerShdw blurRad="42863" dist="9525" dir="5400000" algn="bl" rotWithShape="0">
              <a:schemeClr val="dk1">
                <a:alpha val="30000"/>
              </a:schemeClr>
            </a:outerShdw>
          </a:effectLst>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400"/>
              <a:buFont typeface="Bebas Neue"/>
              <a:buNone/>
              <a:defRPr sz="3400" b="0" i="0" u="none" strike="noStrike" cap="none">
                <a:solidFill>
                  <a:schemeClr val="lt1"/>
                </a:solidFill>
                <a:latin typeface="Bebas Neue"/>
                <a:ea typeface="Bebas Neue"/>
                <a:cs typeface="Bebas Neue"/>
                <a:sym typeface="Bebas Neue"/>
              </a:defRPr>
            </a:lvl1pPr>
            <a:lvl2pPr marR="0" lvl="1" algn="l" rtl="0">
              <a:lnSpc>
                <a:spcPct val="90000"/>
              </a:lnSpc>
              <a:spcBef>
                <a:spcPts val="0"/>
              </a:spcBef>
              <a:spcAft>
                <a:spcPts val="0"/>
              </a:spcAft>
              <a:buClr>
                <a:schemeClr val="lt1"/>
              </a:buClr>
              <a:buSzPts val="3400"/>
              <a:buFont typeface="Bebas Neue"/>
              <a:buNone/>
              <a:defRPr sz="3400" b="0" i="0" u="none" strike="noStrike" cap="none">
                <a:solidFill>
                  <a:schemeClr val="lt1"/>
                </a:solidFill>
                <a:latin typeface="Bebas Neue"/>
                <a:ea typeface="Bebas Neue"/>
                <a:cs typeface="Bebas Neue"/>
                <a:sym typeface="Bebas Neue"/>
              </a:defRPr>
            </a:lvl2pPr>
            <a:lvl3pPr marR="0" lvl="2" algn="l" rtl="0">
              <a:lnSpc>
                <a:spcPct val="90000"/>
              </a:lnSpc>
              <a:spcBef>
                <a:spcPts val="0"/>
              </a:spcBef>
              <a:spcAft>
                <a:spcPts val="0"/>
              </a:spcAft>
              <a:buClr>
                <a:schemeClr val="lt1"/>
              </a:buClr>
              <a:buSzPts val="3400"/>
              <a:buFont typeface="Bebas Neue"/>
              <a:buNone/>
              <a:defRPr sz="3400" b="0" i="0" u="none" strike="noStrike" cap="none">
                <a:solidFill>
                  <a:schemeClr val="lt1"/>
                </a:solidFill>
                <a:latin typeface="Bebas Neue"/>
                <a:ea typeface="Bebas Neue"/>
                <a:cs typeface="Bebas Neue"/>
                <a:sym typeface="Bebas Neue"/>
              </a:defRPr>
            </a:lvl3pPr>
            <a:lvl4pPr marR="0" lvl="3" algn="l" rtl="0">
              <a:lnSpc>
                <a:spcPct val="90000"/>
              </a:lnSpc>
              <a:spcBef>
                <a:spcPts val="0"/>
              </a:spcBef>
              <a:spcAft>
                <a:spcPts val="0"/>
              </a:spcAft>
              <a:buClr>
                <a:schemeClr val="lt1"/>
              </a:buClr>
              <a:buSzPts val="3400"/>
              <a:buFont typeface="Bebas Neue"/>
              <a:buNone/>
              <a:defRPr sz="3400" b="0" i="0" u="none" strike="noStrike" cap="none">
                <a:solidFill>
                  <a:schemeClr val="lt1"/>
                </a:solidFill>
                <a:latin typeface="Bebas Neue"/>
                <a:ea typeface="Bebas Neue"/>
                <a:cs typeface="Bebas Neue"/>
                <a:sym typeface="Bebas Neue"/>
              </a:defRPr>
            </a:lvl4pPr>
            <a:lvl5pPr marR="0" lvl="4" algn="l" rtl="0">
              <a:lnSpc>
                <a:spcPct val="90000"/>
              </a:lnSpc>
              <a:spcBef>
                <a:spcPts val="0"/>
              </a:spcBef>
              <a:spcAft>
                <a:spcPts val="0"/>
              </a:spcAft>
              <a:buClr>
                <a:schemeClr val="lt1"/>
              </a:buClr>
              <a:buSzPts val="3400"/>
              <a:buFont typeface="Bebas Neue"/>
              <a:buNone/>
              <a:defRPr sz="3400" b="0" i="0" u="none" strike="noStrike" cap="none">
                <a:solidFill>
                  <a:schemeClr val="lt1"/>
                </a:solidFill>
                <a:latin typeface="Bebas Neue"/>
                <a:ea typeface="Bebas Neue"/>
                <a:cs typeface="Bebas Neue"/>
                <a:sym typeface="Bebas Neue"/>
              </a:defRPr>
            </a:lvl5pPr>
            <a:lvl6pPr marR="0" lvl="5" algn="l" rtl="0">
              <a:lnSpc>
                <a:spcPct val="90000"/>
              </a:lnSpc>
              <a:spcBef>
                <a:spcPts val="0"/>
              </a:spcBef>
              <a:spcAft>
                <a:spcPts val="0"/>
              </a:spcAft>
              <a:buClr>
                <a:schemeClr val="lt1"/>
              </a:buClr>
              <a:buSzPts val="3400"/>
              <a:buFont typeface="Bebas Neue"/>
              <a:buNone/>
              <a:defRPr sz="3400" b="0" i="0" u="none" strike="noStrike" cap="none">
                <a:solidFill>
                  <a:schemeClr val="lt1"/>
                </a:solidFill>
                <a:latin typeface="Bebas Neue"/>
                <a:ea typeface="Bebas Neue"/>
                <a:cs typeface="Bebas Neue"/>
                <a:sym typeface="Bebas Neue"/>
              </a:defRPr>
            </a:lvl6pPr>
            <a:lvl7pPr marR="0" lvl="6" algn="l" rtl="0">
              <a:lnSpc>
                <a:spcPct val="90000"/>
              </a:lnSpc>
              <a:spcBef>
                <a:spcPts val="0"/>
              </a:spcBef>
              <a:spcAft>
                <a:spcPts val="0"/>
              </a:spcAft>
              <a:buClr>
                <a:schemeClr val="lt1"/>
              </a:buClr>
              <a:buSzPts val="3400"/>
              <a:buFont typeface="Bebas Neue"/>
              <a:buNone/>
              <a:defRPr sz="3400" b="0" i="0" u="none" strike="noStrike" cap="none">
                <a:solidFill>
                  <a:schemeClr val="lt1"/>
                </a:solidFill>
                <a:latin typeface="Bebas Neue"/>
                <a:ea typeface="Bebas Neue"/>
                <a:cs typeface="Bebas Neue"/>
                <a:sym typeface="Bebas Neue"/>
              </a:defRPr>
            </a:lvl7pPr>
            <a:lvl8pPr marR="0" lvl="7" algn="l" rtl="0">
              <a:lnSpc>
                <a:spcPct val="90000"/>
              </a:lnSpc>
              <a:spcBef>
                <a:spcPts val="0"/>
              </a:spcBef>
              <a:spcAft>
                <a:spcPts val="0"/>
              </a:spcAft>
              <a:buClr>
                <a:schemeClr val="lt1"/>
              </a:buClr>
              <a:buSzPts val="3400"/>
              <a:buFont typeface="Bebas Neue"/>
              <a:buNone/>
              <a:defRPr sz="3400" b="0" i="0" u="none" strike="noStrike" cap="none">
                <a:solidFill>
                  <a:schemeClr val="lt1"/>
                </a:solidFill>
                <a:latin typeface="Bebas Neue"/>
                <a:ea typeface="Bebas Neue"/>
                <a:cs typeface="Bebas Neue"/>
                <a:sym typeface="Bebas Neue"/>
              </a:defRPr>
            </a:lvl8pPr>
            <a:lvl9pPr marR="0" lvl="8" algn="l" rtl="0">
              <a:lnSpc>
                <a:spcPct val="90000"/>
              </a:lnSpc>
              <a:spcBef>
                <a:spcPts val="0"/>
              </a:spcBef>
              <a:spcAft>
                <a:spcPts val="0"/>
              </a:spcAft>
              <a:buClr>
                <a:schemeClr val="lt1"/>
              </a:buClr>
              <a:buSzPts val="3400"/>
              <a:buFont typeface="Bebas Neue"/>
              <a:buNone/>
              <a:defRPr sz="3400" b="0" i="0" u="none" strike="noStrike" cap="none">
                <a:solidFill>
                  <a:schemeClr val="lt1"/>
                </a:solidFill>
                <a:latin typeface="Bebas Neue"/>
                <a:ea typeface="Bebas Neue"/>
                <a:cs typeface="Bebas Neue"/>
                <a:sym typeface="Bebas Neue"/>
              </a:defRPr>
            </a:lvl9pPr>
          </a:lstStyle>
          <a:p>
            <a:pPr algn="ctr"/>
            <a:r>
              <a:rPr lang="en" sz="4800" dirty="0"/>
              <a:t>Then,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58000">
              <a:schemeClr val="dk2"/>
            </a:gs>
            <a:gs pos="100000">
              <a:schemeClr val="dk2"/>
            </a:gs>
          </a:gsLst>
          <a:path path="circle">
            <a:fillToRect l="100000" t="100000"/>
          </a:path>
          <a:tileRect r="-100000" b="-100000"/>
        </a:gradFill>
        <a:effectLst/>
      </p:bgPr>
    </p:bg>
    <p:spTree>
      <p:nvGrpSpPr>
        <p:cNvPr id="1" name="Shape 220"/>
        <p:cNvGrpSpPr/>
        <p:nvPr/>
      </p:nvGrpSpPr>
      <p:grpSpPr>
        <a:xfrm>
          <a:off x="0" y="0"/>
          <a:ext cx="0" cy="0"/>
          <a:chOff x="0" y="0"/>
          <a:chExt cx="0" cy="0"/>
        </a:xfrm>
      </p:grpSpPr>
      <p:sp>
        <p:nvSpPr>
          <p:cNvPr id="227" name="Google Shape;227;p26"/>
          <p:cNvSpPr txBox="1">
            <a:spLocks noGrp="1"/>
          </p:cNvSpPr>
          <p:nvPr>
            <p:ph type="subTitle" idx="4294967295"/>
          </p:nvPr>
        </p:nvSpPr>
        <p:spPr>
          <a:xfrm>
            <a:off x="158497" y="1219200"/>
            <a:ext cx="8794578" cy="3740693"/>
          </a:xfrm>
          <a:prstGeom prst="rect">
            <a:avLst/>
          </a:prstGeom>
        </p:spPr>
        <p:txBody>
          <a:bodyPr spcFirstLastPara="1" wrap="square" lIns="0" tIns="0" rIns="0" bIns="0" anchor="t" anchorCtr="0">
            <a:noAutofit/>
          </a:bodyPr>
          <a:lstStyle/>
          <a:p>
            <a:pPr marL="0" indent="0" algn="ctr">
              <a:spcAft>
                <a:spcPts val="800"/>
              </a:spcAft>
              <a:buNone/>
            </a:pPr>
            <a:r>
              <a:rPr lang="en-US" sz="2400" dirty="0"/>
              <a:t>Some groups have an interesting property: all the elements in the group can be obtained by repeatedly applying the group operation to a particular group element. </a:t>
            </a:r>
          </a:p>
          <a:p>
            <a:pPr marL="0" indent="0" algn="ctr">
              <a:spcAft>
                <a:spcPts val="800"/>
              </a:spcAft>
              <a:buNone/>
            </a:pPr>
            <a:r>
              <a:rPr lang="en-US" sz="2400" dirty="0"/>
              <a:t>If a group has such a property, it is called a cyclic group and the particular group element is called a generator.</a:t>
            </a:r>
          </a:p>
          <a:p>
            <a:pPr marL="0" indent="0" algn="ctr">
              <a:spcAft>
                <a:spcPts val="800"/>
              </a:spcAft>
              <a:buNone/>
            </a:pPr>
            <a:r>
              <a:rPr lang="en-US" sz="2400" dirty="0"/>
              <a:t> A trivial example is the group Zn, the additive group of integers modulo n. In Zn, 1 is always a generator:</a:t>
            </a:r>
          </a:p>
          <a:p>
            <a:pPr marL="0" lvl="0" indent="0" algn="ctr" rtl="0">
              <a:spcBef>
                <a:spcPts val="0"/>
              </a:spcBef>
              <a:spcAft>
                <a:spcPts val="800"/>
              </a:spcAft>
              <a:buNone/>
            </a:pPr>
            <a:endParaRPr sz="2400" dirty="0"/>
          </a:p>
        </p:txBody>
      </p:sp>
      <p:sp>
        <p:nvSpPr>
          <p:cNvPr id="228" name="Google Shape;228;p26"/>
          <p:cNvSpPr txBox="1">
            <a:spLocks noGrp="1"/>
          </p:cNvSpPr>
          <p:nvPr>
            <p:ph type="ctrTitle" idx="4294967295"/>
          </p:nvPr>
        </p:nvSpPr>
        <p:spPr>
          <a:xfrm>
            <a:off x="268225" y="255180"/>
            <a:ext cx="8684850" cy="900223"/>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4800" dirty="0"/>
              <a:t>DISCRETE LOGARITHM</a:t>
            </a:r>
            <a:endParaRPr sz="4800" dirty="0"/>
          </a:p>
        </p:txBody>
      </p:sp>
      <p:sp>
        <p:nvSpPr>
          <p:cNvPr id="230" name="Google Shape;230;p26"/>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41" name="Google Shape;241;p27"/>
          <p:cNvSpPr txBox="1">
            <a:spLocks noGrp="1"/>
          </p:cNvSpPr>
          <p:nvPr>
            <p:ph type="title"/>
          </p:nvPr>
        </p:nvSpPr>
        <p:spPr>
          <a:xfrm>
            <a:off x="779100" y="268224"/>
            <a:ext cx="7593300" cy="3901440"/>
          </a:xfrm>
          <a:prstGeom prst="rect">
            <a:avLst/>
          </a:prstGeom>
        </p:spPr>
        <p:txBody>
          <a:bodyPr spcFirstLastPara="1" wrap="square" lIns="0" tIns="0" rIns="0" bIns="0" anchor="b" anchorCtr="0">
            <a:noAutofit/>
          </a:bodyPr>
          <a:lstStyle/>
          <a:p>
            <a:r>
              <a:rPr lang="en-US" sz="2000" dirty="0">
                <a:latin typeface="+mn-lt"/>
              </a:rPr>
              <a:t>A trivial example is the group Zn, the additive group of integers modulo n. In Zn, 1 is always a generator:</a:t>
            </a:r>
            <a:br>
              <a:rPr lang="en-US" sz="2000" dirty="0">
                <a:latin typeface="+mn-lt"/>
              </a:rPr>
            </a:br>
            <a:br>
              <a:rPr lang="en-US" sz="2000" dirty="0">
                <a:latin typeface="+mn-lt"/>
              </a:rPr>
            </a:br>
            <a:br>
              <a:rPr lang="en-US" sz="2000" dirty="0">
                <a:latin typeface="+mn-lt"/>
              </a:rPr>
            </a:br>
            <a:br>
              <a:rPr lang="en-US" sz="2000" dirty="0">
                <a:latin typeface="+mn-lt"/>
              </a:rPr>
            </a:br>
            <a:br>
              <a:rPr lang="en-US" sz="2000" dirty="0">
                <a:latin typeface="+mn-lt"/>
              </a:rPr>
            </a:br>
            <a:r>
              <a:rPr lang="en-US" sz="2000" dirty="0">
                <a:latin typeface="+mn-lt"/>
              </a:rPr>
              <a:t>1 ≡ 1 mod n</a:t>
            </a:r>
            <a:br>
              <a:rPr lang="en-US" sz="2000" dirty="0">
                <a:latin typeface="+mn-lt"/>
              </a:rPr>
            </a:br>
            <a:r>
              <a:rPr lang="en-US" sz="2000" dirty="0">
                <a:latin typeface="+mn-lt"/>
              </a:rPr>
              <a:t>1+1 ≡ 2 mod n</a:t>
            </a:r>
            <a:br>
              <a:rPr lang="en-US" sz="2000" dirty="0">
                <a:latin typeface="+mn-lt"/>
              </a:rPr>
            </a:br>
            <a:r>
              <a:rPr lang="en-US" sz="2000" dirty="0">
                <a:latin typeface="+mn-lt"/>
              </a:rPr>
              <a:t>1+1+1 ≡ 3 mod n</a:t>
            </a:r>
            <a:br>
              <a:rPr lang="en-US" sz="2000" dirty="0">
                <a:latin typeface="+mn-lt"/>
              </a:rPr>
            </a:br>
            <a:r>
              <a:rPr lang="en-US" sz="2000" dirty="0">
                <a:latin typeface="+mn-lt"/>
              </a:rPr>
              <a:t>...</a:t>
            </a:r>
            <a:br>
              <a:rPr lang="en-US" sz="2000" dirty="0">
                <a:latin typeface="+mn-lt"/>
              </a:rPr>
            </a:br>
            <a:r>
              <a:rPr lang="en-US" sz="2000" dirty="0">
                <a:latin typeface="+mn-lt"/>
              </a:rPr>
              <a:t>1+1+1+...+1 ≡ n ≡ 0 mod n</a:t>
            </a:r>
            <a:br>
              <a:rPr lang="en-US" sz="3600" dirty="0"/>
            </a:br>
            <a:endParaRPr dirty="0">
              <a:latin typeface="+mn-lt"/>
            </a:endParaRPr>
          </a:p>
        </p:txBody>
      </p:sp>
      <p:sp>
        <p:nvSpPr>
          <p:cNvPr id="242" name="Google Shape;242;p27"/>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FF9F4D"/>
            </a:gs>
            <a:gs pos="58000">
              <a:schemeClr val="accent5"/>
            </a:gs>
            <a:gs pos="100000">
              <a:schemeClr val="accent5"/>
            </a:gs>
          </a:gsLst>
          <a:path path="circle">
            <a:fillToRect l="100000" t="100000"/>
          </a:path>
          <a:tileRect r="-100000" b="-100000"/>
        </a:gradFill>
        <a:effectLst/>
      </p:bgPr>
    </p:bg>
    <p:spTree>
      <p:nvGrpSpPr>
        <p:cNvPr id="1" name="Shape 266"/>
        <p:cNvGrpSpPr/>
        <p:nvPr/>
      </p:nvGrpSpPr>
      <p:grpSpPr>
        <a:xfrm>
          <a:off x="0" y="0"/>
          <a:ext cx="0" cy="0"/>
          <a:chOff x="0" y="0"/>
          <a:chExt cx="0" cy="0"/>
        </a:xfrm>
      </p:grpSpPr>
      <p:sp>
        <p:nvSpPr>
          <p:cNvPr id="267" name="Google Shape;267;p28"/>
          <p:cNvSpPr txBox="1">
            <a:spLocks noGrp="1"/>
          </p:cNvSpPr>
          <p:nvPr>
            <p:ph type="title"/>
          </p:nvPr>
        </p:nvSpPr>
        <p:spPr>
          <a:xfrm>
            <a:off x="811075" y="1020725"/>
            <a:ext cx="7593300" cy="4328337"/>
          </a:xfrm>
          <a:prstGeom prst="rect">
            <a:avLst/>
          </a:prstGeom>
        </p:spPr>
        <p:txBody>
          <a:bodyPr spcFirstLastPara="1" wrap="square" lIns="0" tIns="0" rIns="0" bIns="0" anchor="b" anchorCtr="0">
            <a:noAutofit/>
          </a:bodyPr>
          <a:lstStyle/>
          <a:p>
            <a:r>
              <a:rPr lang="en-US" sz="2000" dirty="0">
                <a:latin typeface="+mn-lt"/>
                <a:sym typeface="+mn-ea"/>
              </a:rPr>
              <a:t>If a group is cyclic, then there may exist multiple generators. For example, we know Z5 is a cyclic group. The element 1 is a generator for sure. And if we take a look at 2, we can find:</a:t>
            </a:r>
            <a:br>
              <a:rPr lang="en-US" sz="2000" dirty="0">
                <a:latin typeface="+mn-lt"/>
              </a:rPr>
            </a:br>
            <a:r>
              <a:rPr lang="en-US" sz="2000" dirty="0">
                <a:latin typeface="+mn-lt"/>
                <a:sym typeface="+mn-ea"/>
              </a:rPr>
              <a:t>2 ≡ 2 mod 5</a:t>
            </a:r>
            <a:br>
              <a:rPr lang="en-US" sz="2000" dirty="0">
                <a:latin typeface="+mn-lt"/>
              </a:rPr>
            </a:br>
            <a:r>
              <a:rPr lang="en-US" sz="2000" dirty="0">
                <a:latin typeface="+mn-lt"/>
                <a:sym typeface="+mn-ea"/>
              </a:rPr>
              <a:t>2+2 ≡ 4 mod 5</a:t>
            </a:r>
            <a:br>
              <a:rPr lang="en-US" sz="2000" dirty="0">
                <a:latin typeface="+mn-lt"/>
              </a:rPr>
            </a:br>
            <a:r>
              <a:rPr lang="en-US" sz="2000" dirty="0">
                <a:latin typeface="+mn-lt"/>
                <a:sym typeface="+mn-ea"/>
              </a:rPr>
              <a:t>2+2+2 ≡ 6 ≡ 1 mod 5</a:t>
            </a:r>
            <a:br>
              <a:rPr lang="en-US" sz="2000" dirty="0">
                <a:latin typeface="+mn-lt"/>
              </a:rPr>
            </a:br>
            <a:r>
              <a:rPr lang="en-US" sz="2000" dirty="0">
                <a:latin typeface="+mn-lt"/>
                <a:sym typeface="+mn-ea"/>
              </a:rPr>
              <a:t>2+2+2+2 ≡ 8 ≡ 3 mod 5</a:t>
            </a:r>
            <a:br>
              <a:rPr lang="en-US" sz="2000" dirty="0">
                <a:latin typeface="+mn-lt"/>
              </a:rPr>
            </a:br>
            <a:r>
              <a:rPr lang="en-US" sz="2000" dirty="0">
                <a:latin typeface="+mn-lt"/>
                <a:sym typeface="+mn-ea"/>
              </a:rPr>
              <a:t>2+2+2+2+2 ≡ 10 ≡ 0 mod 5</a:t>
            </a:r>
            <a:br>
              <a:rPr lang="en-US" sz="2000" dirty="0">
                <a:latin typeface="+mn-lt"/>
                <a:sym typeface="+mn-ea"/>
              </a:rPr>
            </a:br>
            <a:br>
              <a:rPr lang="en-US" sz="2000" dirty="0">
                <a:latin typeface="+mn-lt"/>
              </a:rPr>
            </a:br>
            <a:r>
              <a:rPr lang="en-US" sz="2000" dirty="0">
                <a:latin typeface="+mn-lt"/>
                <a:sym typeface="+mn-ea"/>
              </a:rPr>
              <a:t>So all the group elements {0,1,2,3,4} in Z5 can also be generated by 2. That is to say, 2 is also a generator for the group Z5.</a:t>
            </a:r>
            <a:br>
              <a:rPr lang="en-US" sz="2000" dirty="0">
                <a:latin typeface="+mn-lt"/>
                <a:sym typeface="+mn-ea"/>
              </a:rPr>
            </a:br>
            <a:r>
              <a:rPr lang="en-US" sz="2000" dirty="0">
                <a:latin typeface="+mn-lt"/>
              </a:rPr>
              <a:t>Not every element in a group is a generator. For example, the identity element in a group will never be a generator. No matter how many times you apply the group operator to the identity element, the only element you can yield is the identity element itself. For example, in Zn, 0 is the identity element and 0+0+...+0 ≡ 0 mod n in all </a:t>
            </a:r>
            <a:r>
              <a:rPr lang="en-US" sz="2000" dirty="0" err="1">
                <a:latin typeface="+mn-lt"/>
              </a:rPr>
              <a:t>cases.If</a:t>
            </a:r>
            <a:r>
              <a:rPr lang="en-US" sz="2000" dirty="0">
                <a:latin typeface="+mn-lt"/>
              </a:rPr>
              <a:t> Zn* is cyclic and g is a generator of Zn*, then g is also called a primitive root modulo n.</a:t>
            </a:r>
            <a:br>
              <a:rPr lang="en-US" sz="2000" dirty="0">
                <a:latin typeface="+mn-lt"/>
              </a:rPr>
            </a:br>
            <a:endParaRPr sz="2000" dirty="0">
              <a:latin typeface="+mn-lt"/>
            </a:endParaRPr>
          </a:p>
        </p:txBody>
      </p:sp>
      <p:sp>
        <p:nvSpPr>
          <p:cNvPr id="271" name="Google Shape;271;p28"/>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29"/>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19</a:t>
            </a:fld>
            <a:endParaRPr/>
          </a:p>
        </p:txBody>
      </p:sp>
      <p:sp>
        <p:nvSpPr>
          <p:cNvPr id="4" name="TextBox 3">
            <a:extLst>
              <a:ext uri="{FF2B5EF4-FFF2-40B4-BE49-F238E27FC236}">
                <a16:creationId xmlns:a16="http://schemas.microsoft.com/office/drawing/2014/main" id="{B9E1F087-42F1-4FC4-965B-44B7142D668A}"/>
              </a:ext>
            </a:extLst>
          </p:cNvPr>
          <p:cNvSpPr txBox="1"/>
          <p:nvPr/>
        </p:nvSpPr>
        <p:spPr>
          <a:xfrm>
            <a:off x="97536" y="207264"/>
            <a:ext cx="8668512" cy="4401205"/>
          </a:xfrm>
          <a:prstGeom prst="rect">
            <a:avLst/>
          </a:prstGeom>
          <a:noFill/>
        </p:spPr>
        <p:txBody>
          <a:bodyPr wrap="square" rtlCol="0">
            <a:spAutoFit/>
          </a:bodyPr>
          <a:lstStyle/>
          <a:p>
            <a:r>
              <a:rPr lang="en-US" sz="2000" dirty="0"/>
              <a:t>Discrete logarithms are logarithms defined with regard to multiplicative cyclic groups. If G is a multiplicative cyclic group and g is a generator of G, then from the definition of cyclic groups, we know every element h in G can be written as </a:t>
            </a:r>
            <a:r>
              <a:rPr lang="en-US" sz="2000" dirty="0" err="1"/>
              <a:t>gx</a:t>
            </a:r>
            <a:r>
              <a:rPr lang="en-US" sz="2000" dirty="0"/>
              <a:t> for some x. The discrete logarithm to the base g of h in the group G is defined to be x . For example, if the group is Z5*, and the generator is 2, then the discrete logarithm of 1 is 4 because 24 ≡ 1 mod 5.</a:t>
            </a:r>
          </a:p>
          <a:p>
            <a:r>
              <a:rPr lang="en-US" sz="2000" dirty="0"/>
              <a:t>The discrete logarithm problem is defined as: given a group G, a generator g of the group and an element h of G, to find the discrete logarithm to the base g of h in the group G. Discrete logarithm problem is not always hard. The hardness of finding discrete logarithms depends on the groups. For example, a popular choice of groups for discrete logarithm based crypto-systems is Zp* where p is a prime number. However, if p−1 is a product of small primes, then the Pohlig–Hellman algorithm can solve the discrete logarithm problem in this group very efficiently</a:t>
            </a:r>
            <a:endParaRPr lang="en-IN"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pic>
        <p:nvPicPr>
          <p:cNvPr id="52" name="Google Shape;52;p12"/>
          <p:cNvPicPr preferRelativeResize="0"/>
          <p:nvPr/>
        </p:nvPicPr>
        <p:blipFill>
          <a:blip r:embed="rId3">
            <a:alphaModFix/>
          </a:blip>
          <a:stretch>
            <a:fillRect/>
          </a:stretch>
        </p:blipFill>
        <p:spPr>
          <a:xfrm>
            <a:off x="6755334" y="1156100"/>
            <a:ext cx="820766" cy="737100"/>
          </a:xfrm>
          <a:prstGeom prst="rect">
            <a:avLst/>
          </a:prstGeom>
          <a:noFill/>
          <a:ln>
            <a:noFill/>
          </a:ln>
        </p:spPr>
      </p:pic>
      <p:pic>
        <p:nvPicPr>
          <p:cNvPr id="53" name="Google Shape;53;p12"/>
          <p:cNvPicPr preferRelativeResize="0"/>
          <p:nvPr/>
        </p:nvPicPr>
        <p:blipFill>
          <a:blip r:embed="rId4">
            <a:alphaModFix/>
          </a:blip>
          <a:stretch>
            <a:fillRect/>
          </a:stretch>
        </p:blipFill>
        <p:spPr>
          <a:xfrm>
            <a:off x="6048250" y="1411652"/>
            <a:ext cx="2904825" cy="3705499"/>
          </a:xfrm>
          <a:prstGeom prst="rect">
            <a:avLst/>
          </a:prstGeom>
          <a:noFill/>
          <a:ln>
            <a:noFill/>
          </a:ln>
        </p:spPr>
      </p:pic>
      <p:sp>
        <p:nvSpPr>
          <p:cNvPr id="54" name="Google Shape;54;p12"/>
          <p:cNvSpPr txBox="1">
            <a:spLocks noGrp="1"/>
          </p:cNvSpPr>
          <p:nvPr>
            <p:ph type="title"/>
          </p:nvPr>
        </p:nvSpPr>
        <p:spPr>
          <a:xfrm>
            <a:off x="779100" y="759800"/>
            <a:ext cx="7593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dirty="0"/>
              <a:t>T</a:t>
            </a:r>
            <a:r>
              <a:rPr lang="en" dirty="0"/>
              <a:t>able of contents</a:t>
            </a:r>
            <a:endParaRPr dirty="0"/>
          </a:p>
        </p:txBody>
      </p:sp>
      <p:sp>
        <p:nvSpPr>
          <p:cNvPr id="56" name="Google Shape;56;p12"/>
          <p:cNvSpPr txBox="1">
            <a:spLocks noGrp="1"/>
          </p:cNvSpPr>
          <p:nvPr>
            <p:ph type="body" idx="1"/>
          </p:nvPr>
        </p:nvSpPr>
        <p:spPr>
          <a:xfrm>
            <a:off x="1176027" y="1379880"/>
            <a:ext cx="4502937" cy="34182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sz="1400" b="1" dirty="0">
                <a:latin typeface="Comic Sans MS" panose="030F0702030302020204" pitchFamily="66" charset="0"/>
              </a:rPr>
              <a:t>Prime Numbers </a:t>
            </a:r>
          </a:p>
          <a:p>
            <a:pPr marL="0" lvl="0" indent="0" algn="l" rtl="0">
              <a:spcBef>
                <a:spcPts val="0"/>
              </a:spcBef>
              <a:spcAft>
                <a:spcPts val="0"/>
              </a:spcAft>
              <a:buClr>
                <a:schemeClr val="dk1"/>
              </a:buClr>
              <a:buSzPts val="1100"/>
              <a:buFont typeface="Arial"/>
              <a:buNone/>
            </a:pPr>
            <a:endParaRPr lang="en-US" sz="1400" b="1" dirty="0">
              <a:latin typeface="Comic Sans MS" panose="030F0702030302020204" pitchFamily="66" charset="0"/>
            </a:endParaRPr>
          </a:p>
          <a:p>
            <a:pPr marL="0" lvl="0" indent="0" algn="l" rtl="0">
              <a:spcBef>
                <a:spcPts val="0"/>
              </a:spcBef>
              <a:spcAft>
                <a:spcPts val="0"/>
              </a:spcAft>
              <a:buClr>
                <a:schemeClr val="dk1"/>
              </a:buClr>
              <a:buSzPts val="1100"/>
              <a:buFont typeface="Arial"/>
              <a:buNone/>
            </a:pPr>
            <a:r>
              <a:rPr lang="en-US" sz="1400" b="1" dirty="0">
                <a:latin typeface="Comic Sans MS" panose="030F0702030302020204" pitchFamily="66" charset="0"/>
              </a:rPr>
              <a:t>Fermat’s and Euler’s Theorem</a:t>
            </a:r>
          </a:p>
          <a:p>
            <a:pPr marL="0" lvl="0" indent="0" algn="l" rtl="0">
              <a:spcBef>
                <a:spcPts val="0"/>
              </a:spcBef>
              <a:spcAft>
                <a:spcPts val="0"/>
              </a:spcAft>
              <a:buClr>
                <a:schemeClr val="dk1"/>
              </a:buClr>
              <a:buSzPts val="1100"/>
              <a:buFont typeface="Arial"/>
              <a:buNone/>
            </a:pPr>
            <a:endParaRPr lang="en-US" sz="1400" b="1" dirty="0">
              <a:latin typeface="Comic Sans MS" panose="030F0702030302020204" pitchFamily="66" charset="0"/>
            </a:endParaRPr>
          </a:p>
          <a:p>
            <a:pPr marL="0" lvl="0" indent="0" algn="l" rtl="0">
              <a:spcBef>
                <a:spcPts val="0"/>
              </a:spcBef>
              <a:spcAft>
                <a:spcPts val="0"/>
              </a:spcAft>
              <a:buClr>
                <a:schemeClr val="dk1"/>
              </a:buClr>
              <a:buSzPts val="1100"/>
              <a:buFont typeface="Arial"/>
              <a:buNone/>
            </a:pPr>
            <a:r>
              <a:rPr lang="en-US" sz="1400" b="1" dirty="0">
                <a:latin typeface="Comic Sans MS" panose="030F0702030302020204" pitchFamily="66" charset="0"/>
              </a:rPr>
              <a:t>Testing for Primality</a:t>
            </a:r>
          </a:p>
          <a:p>
            <a:pPr marL="0" lvl="0" indent="0" algn="l" rtl="0">
              <a:spcBef>
                <a:spcPts val="0"/>
              </a:spcBef>
              <a:spcAft>
                <a:spcPts val="0"/>
              </a:spcAft>
              <a:buClr>
                <a:schemeClr val="dk1"/>
              </a:buClr>
              <a:buSzPts val="1100"/>
              <a:buFont typeface="Arial"/>
              <a:buNone/>
            </a:pPr>
            <a:endParaRPr lang="en-US" sz="1400" b="1" dirty="0">
              <a:latin typeface="Comic Sans MS" panose="030F0702030302020204" pitchFamily="66" charset="0"/>
            </a:endParaRPr>
          </a:p>
          <a:p>
            <a:pPr marL="0" lvl="0" indent="0" algn="l" rtl="0">
              <a:spcBef>
                <a:spcPts val="0"/>
              </a:spcBef>
              <a:spcAft>
                <a:spcPts val="0"/>
              </a:spcAft>
              <a:buClr>
                <a:schemeClr val="dk1"/>
              </a:buClr>
              <a:buSzPts val="1100"/>
              <a:buFont typeface="Arial"/>
              <a:buNone/>
            </a:pPr>
            <a:r>
              <a:rPr lang="en-US" sz="1400" b="1" dirty="0">
                <a:latin typeface="Comic Sans MS" panose="030F0702030302020204" pitchFamily="66" charset="0"/>
              </a:rPr>
              <a:t>Chinese Reminder Theorem</a:t>
            </a:r>
          </a:p>
          <a:p>
            <a:pPr marL="0" lvl="0" indent="0" algn="l" rtl="0">
              <a:spcBef>
                <a:spcPts val="0"/>
              </a:spcBef>
              <a:spcAft>
                <a:spcPts val="0"/>
              </a:spcAft>
              <a:buClr>
                <a:schemeClr val="dk1"/>
              </a:buClr>
              <a:buSzPts val="1100"/>
              <a:buFont typeface="Arial"/>
              <a:buNone/>
            </a:pPr>
            <a:endParaRPr lang="en-US" sz="1400" b="1" dirty="0">
              <a:latin typeface="Comic Sans MS" panose="030F0702030302020204" pitchFamily="66" charset="0"/>
            </a:endParaRPr>
          </a:p>
          <a:p>
            <a:pPr marL="0" lvl="0" indent="0" algn="l" rtl="0">
              <a:spcBef>
                <a:spcPts val="0"/>
              </a:spcBef>
              <a:spcAft>
                <a:spcPts val="0"/>
              </a:spcAft>
              <a:buClr>
                <a:schemeClr val="dk1"/>
              </a:buClr>
              <a:buSzPts val="1100"/>
              <a:buFont typeface="Arial"/>
              <a:buNone/>
            </a:pPr>
            <a:r>
              <a:rPr lang="en-US" sz="1400" b="1" dirty="0">
                <a:latin typeface="Comic Sans MS" panose="030F0702030302020204" pitchFamily="66" charset="0"/>
              </a:rPr>
              <a:t>Discrete Logarithms</a:t>
            </a:r>
          </a:p>
          <a:p>
            <a:pPr marL="0" lvl="0" indent="0" algn="l" rtl="0">
              <a:spcBef>
                <a:spcPts val="0"/>
              </a:spcBef>
              <a:spcAft>
                <a:spcPts val="0"/>
              </a:spcAft>
              <a:buClr>
                <a:schemeClr val="dk1"/>
              </a:buClr>
              <a:buSzPts val="1100"/>
              <a:buFont typeface="Arial"/>
              <a:buNone/>
            </a:pPr>
            <a:endParaRPr lang="en-US" sz="1400" b="1" dirty="0">
              <a:latin typeface="Comic Sans MS" panose="030F0702030302020204" pitchFamily="66" charset="0"/>
            </a:endParaRPr>
          </a:p>
          <a:p>
            <a:pPr marL="0" lvl="0" indent="0" algn="l" rtl="0">
              <a:spcBef>
                <a:spcPts val="0"/>
              </a:spcBef>
              <a:spcAft>
                <a:spcPts val="0"/>
              </a:spcAft>
              <a:buClr>
                <a:schemeClr val="dk1"/>
              </a:buClr>
              <a:buSzPts val="1100"/>
              <a:buFont typeface="Arial"/>
              <a:buNone/>
            </a:pPr>
            <a:r>
              <a:rPr lang="en-US" sz="1400" b="1" dirty="0">
                <a:latin typeface="Comic Sans MS" panose="030F0702030302020204" pitchFamily="66" charset="0"/>
              </a:rPr>
              <a:t>Knapsack Cryptosystem </a:t>
            </a:r>
          </a:p>
          <a:p>
            <a:pPr marL="0" lvl="0" indent="0" algn="l" rtl="0">
              <a:spcBef>
                <a:spcPts val="0"/>
              </a:spcBef>
              <a:spcAft>
                <a:spcPts val="0"/>
              </a:spcAft>
              <a:buClr>
                <a:schemeClr val="dk1"/>
              </a:buClr>
              <a:buSzPts val="1100"/>
              <a:buFont typeface="Arial"/>
              <a:buNone/>
            </a:pPr>
            <a:endParaRPr lang="en-US" sz="1400" b="1" dirty="0">
              <a:latin typeface="Comic Sans MS" panose="030F0702030302020204" pitchFamily="66" charset="0"/>
            </a:endParaRPr>
          </a:p>
          <a:p>
            <a:pPr marL="0" lvl="0" indent="0" algn="l" rtl="0">
              <a:spcBef>
                <a:spcPts val="0"/>
              </a:spcBef>
              <a:spcAft>
                <a:spcPts val="0"/>
              </a:spcAft>
              <a:buClr>
                <a:schemeClr val="dk1"/>
              </a:buClr>
              <a:buSzPts val="1100"/>
              <a:buFont typeface="Arial"/>
              <a:buNone/>
            </a:pPr>
            <a:r>
              <a:rPr lang="en-US" sz="1400" b="1" dirty="0">
                <a:latin typeface="Comic Sans MS" panose="030F0702030302020204" pitchFamily="66" charset="0"/>
              </a:rPr>
              <a:t>Rabin Cryptosystem</a:t>
            </a:r>
          </a:p>
          <a:p>
            <a:pPr marL="0" lvl="0" indent="0" algn="l" rtl="0">
              <a:spcBef>
                <a:spcPts val="0"/>
              </a:spcBef>
              <a:spcAft>
                <a:spcPts val="0"/>
              </a:spcAft>
              <a:buClr>
                <a:schemeClr val="dk1"/>
              </a:buClr>
              <a:buSzPts val="1100"/>
              <a:buFont typeface="Arial"/>
              <a:buNone/>
            </a:pPr>
            <a:endParaRPr lang="en-US" sz="1400" b="1" dirty="0">
              <a:latin typeface="Comic Sans MS" panose="030F0702030302020204" pitchFamily="66" charset="0"/>
            </a:endParaRPr>
          </a:p>
          <a:p>
            <a:pPr marL="0" lvl="0" indent="0" algn="l" rtl="0">
              <a:spcBef>
                <a:spcPts val="0"/>
              </a:spcBef>
              <a:spcAft>
                <a:spcPts val="0"/>
              </a:spcAft>
              <a:buClr>
                <a:schemeClr val="dk1"/>
              </a:buClr>
              <a:buSzPts val="1100"/>
              <a:buFont typeface="Arial"/>
              <a:buNone/>
            </a:pPr>
            <a:r>
              <a:rPr lang="en-US" sz="1400" b="1" dirty="0">
                <a:latin typeface="Comic Sans MS" panose="030F0702030302020204" pitchFamily="66" charset="0"/>
              </a:rPr>
              <a:t>Elgamal Cryptosystem</a:t>
            </a:r>
            <a:endParaRPr sz="1400" dirty="0">
              <a:latin typeface="Comic Sans MS" panose="030F0702030302020204" pitchFamily="66" charset="0"/>
            </a:endParaRPr>
          </a:p>
          <a:p>
            <a:pPr marL="0" lvl="0" indent="0" algn="l" rtl="0">
              <a:spcBef>
                <a:spcPts val="800"/>
              </a:spcBef>
              <a:spcAft>
                <a:spcPts val="0"/>
              </a:spcAft>
              <a:buClr>
                <a:schemeClr val="dk1"/>
              </a:buClr>
              <a:buSzPts val="1100"/>
              <a:buFont typeface="Arial"/>
              <a:buNone/>
            </a:pPr>
            <a:endParaRPr sz="1200" dirty="0"/>
          </a:p>
        </p:txBody>
      </p:sp>
      <p:sp>
        <p:nvSpPr>
          <p:cNvPr id="58" name="Google Shape;58;p12"/>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a:t>
            </a:fld>
            <a:endParaRPr/>
          </a:p>
        </p:txBody>
      </p:sp>
      <p:grpSp>
        <p:nvGrpSpPr>
          <p:cNvPr id="59" name="Google Shape;59;p12"/>
          <p:cNvGrpSpPr/>
          <p:nvPr/>
        </p:nvGrpSpPr>
        <p:grpSpPr>
          <a:xfrm>
            <a:off x="6986541" y="1375591"/>
            <a:ext cx="358351" cy="298118"/>
            <a:chOff x="1926350" y="995225"/>
            <a:chExt cx="428650" cy="356600"/>
          </a:xfrm>
        </p:grpSpPr>
        <p:sp>
          <p:nvSpPr>
            <p:cNvPr id="60" name="Google Shape;60;p12"/>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gradFill>
              <a:gsLst>
                <a:gs pos="0">
                  <a:srgbClr val="44506E"/>
                </a:gs>
                <a:gs pos="58000">
                  <a:schemeClr val="dk1"/>
                </a:gs>
                <a:gs pos="100000">
                  <a:schemeClr val="dk1"/>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1" name="Google Shape;61;p12"/>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gradFill>
              <a:gsLst>
                <a:gs pos="0">
                  <a:srgbClr val="44506E"/>
                </a:gs>
                <a:gs pos="58000">
                  <a:schemeClr val="dk1"/>
                </a:gs>
                <a:gs pos="100000">
                  <a:schemeClr val="dk1"/>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2" name="Google Shape;62;p12"/>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gradFill>
              <a:gsLst>
                <a:gs pos="0">
                  <a:srgbClr val="44506E"/>
                </a:gs>
                <a:gs pos="58000">
                  <a:schemeClr val="dk1"/>
                </a:gs>
                <a:gs pos="100000">
                  <a:schemeClr val="dk1"/>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3" name="Google Shape;63;p12"/>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gradFill>
              <a:gsLst>
                <a:gs pos="0">
                  <a:srgbClr val="44506E"/>
                </a:gs>
                <a:gs pos="58000">
                  <a:schemeClr val="dk1"/>
                </a:gs>
                <a:gs pos="100000">
                  <a:schemeClr val="dk1"/>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10" name="Google Shape;310;p30"/>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20</a:t>
            </a:fld>
            <a:endParaRPr/>
          </a:p>
        </p:txBody>
      </p:sp>
      <p:sp>
        <p:nvSpPr>
          <p:cNvPr id="2" name="TextBox 1">
            <a:extLst>
              <a:ext uri="{FF2B5EF4-FFF2-40B4-BE49-F238E27FC236}">
                <a16:creationId xmlns:a16="http://schemas.microsoft.com/office/drawing/2014/main" id="{8A76D949-AD1E-4F98-AF75-6C937D993FA1}"/>
              </a:ext>
            </a:extLst>
          </p:cNvPr>
          <p:cNvSpPr txBox="1"/>
          <p:nvPr/>
        </p:nvSpPr>
        <p:spPr>
          <a:xfrm rot="10800000" flipH="1" flipV="1">
            <a:off x="549565" y="963183"/>
            <a:ext cx="8044869" cy="2554545"/>
          </a:xfrm>
          <a:prstGeom prst="rect">
            <a:avLst/>
          </a:prstGeom>
          <a:noFill/>
        </p:spPr>
        <p:txBody>
          <a:bodyPr wrap="square" rtlCol="0">
            <a:spAutoFit/>
          </a:bodyPr>
          <a:lstStyle/>
          <a:p>
            <a:r>
              <a:rPr lang="en-US" sz="2000" dirty="0">
                <a:solidFill>
                  <a:schemeClr val="bg1"/>
                </a:solidFill>
                <a:latin typeface="+mn-lt"/>
              </a:rPr>
              <a:t>That's why we always want p to be a safe prime when using Zp* as the basis of discrete logarithm based crypto-systems. A safe prime is a prime number which equals 2q+1 where q is a large prime number. This guarantees that p-1 = 2q has a large prime factor so that the Pohlig–Hellman algorithm cannot solve the discrete logarithm problem easily. Even p is a safe prime, there is a sub-exponential algorithm which is called the index calculus. That means p must be very large (usually at least 1024-bit) to make the crypto-systems safe.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1"/>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21</a:t>
            </a:fld>
            <a:endParaRPr/>
          </a:p>
        </p:txBody>
      </p:sp>
      <p:sp>
        <p:nvSpPr>
          <p:cNvPr id="13" name="Google Shape;238;p18">
            <a:extLst>
              <a:ext uri="{FF2B5EF4-FFF2-40B4-BE49-F238E27FC236}">
                <a16:creationId xmlns:a16="http://schemas.microsoft.com/office/drawing/2014/main" id="{B16C85F7-7ADD-4AC7-B60C-0672DACEAE12}"/>
              </a:ext>
            </a:extLst>
          </p:cNvPr>
          <p:cNvSpPr txBox="1">
            <a:spLocks/>
          </p:cNvSpPr>
          <p:nvPr/>
        </p:nvSpPr>
        <p:spPr>
          <a:xfrm>
            <a:off x="1111250" y="171450"/>
            <a:ext cx="7410450" cy="6332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C14B1B"/>
              </a:buClr>
              <a:buSzPts val="2400"/>
              <a:buFont typeface="Jacques Francois Shadow"/>
              <a:buNone/>
            </a:pPr>
            <a:r>
              <a:rPr lang="en-US" sz="4000" dirty="0">
                <a:solidFill>
                  <a:schemeClr val="bg1"/>
                </a:solidFill>
                <a:latin typeface="+mj-lt"/>
                <a:ea typeface="Jacques Francois Shadow"/>
                <a:cs typeface="Jacques Francois Shadow"/>
                <a:sym typeface="Jacques Francois Shadow"/>
              </a:rPr>
              <a:t>KNAPSACK CRYPTOSYSTEM</a:t>
            </a:r>
            <a:endParaRPr lang="en-US" sz="4000" dirty="0">
              <a:solidFill>
                <a:schemeClr val="bg1"/>
              </a:solidFill>
              <a:latin typeface="+mj-lt"/>
            </a:endParaRPr>
          </a:p>
        </p:txBody>
      </p:sp>
      <p:sp>
        <p:nvSpPr>
          <p:cNvPr id="14" name="Google Shape;239;p18">
            <a:extLst>
              <a:ext uri="{FF2B5EF4-FFF2-40B4-BE49-F238E27FC236}">
                <a16:creationId xmlns:a16="http://schemas.microsoft.com/office/drawing/2014/main" id="{E6BF0114-0050-4EC2-B6D0-CA57BCA72A7F}"/>
              </a:ext>
            </a:extLst>
          </p:cNvPr>
          <p:cNvSpPr txBox="1">
            <a:spLocks/>
          </p:cNvSpPr>
          <p:nvPr/>
        </p:nvSpPr>
        <p:spPr>
          <a:xfrm>
            <a:off x="1111250" y="942632"/>
            <a:ext cx="7410300" cy="40901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87312" indent="-82550">
              <a:lnSpc>
                <a:spcPct val="120000"/>
              </a:lnSpc>
              <a:buClr>
                <a:srgbClr val="FFFFFF"/>
              </a:buClr>
              <a:buSzPts val="1300"/>
              <a:buFont typeface="Libre Baskerville"/>
              <a:buChar char="•"/>
            </a:pPr>
            <a:r>
              <a:rPr lang="en-US" sz="1800" dirty="0">
                <a:solidFill>
                  <a:schemeClr val="tx2"/>
                </a:solidFill>
                <a:latin typeface="Libre Baskerville"/>
                <a:ea typeface="Libre Baskerville"/>
                <a:cs typeface="Libre Baskerville"/>
                <a:sym typeface="Libre Baskerville"/>
              </a:rPr>
              <a:t>Knapsack Encryption Algorithm is the first general public key cryptography algorithm. It is developed by Ralph Merkle and M</a:t>
            </a:r>
            <a:r>
              <a:rPr lang="en-US" sz="1800" dirty="0">
                <a:solidFill>
                  <a:schemeClr val="tx2"/>
                </a:solidFill>
              </a:rPr>
              <a:t>a</a:t>
            </a:r>
            <a:r>
              <a:rPr lang="en-US" sz="1800" dirty="0">
                <a:solidFill>
                  <a:schemeClr val="tx2"/>
                </a:solidFill>
                <a:latin typeface="Libre Baskerville"/>
                <a:ea typeface="Libre Baskerville"/>
                <a:cs typeface="Libre Baskerville"/>
                <a:sym typeface="Libre Baskerville"/>
              </a:rPr>
              <a:t>rtin Hellman in 1978.</a:t>
            </a:r>
            <a:endParaRPr lang="en-US" sz="1800" dirty="0">
              <a:solidFill>
                <a:schemeClr val="tx2"/>
              </a:solidFill>
            </a:endParaRPr>
          </a:p>
          <a:p>
            <a:pPr marL="87312" indent="-82550">
              <a:lnSpc>
                <a:spcPct val="120000"/>
              </a:lnSpc>
              <a:buClr>
                <a:srgbClr val="FFFFFF"/>
              </a:buClr>
              <a:buSzPts val="1300"/>
              <a:buFont typeface="Libre Baskerville"/>
              <a:buChar char="•"/>
            </a:pPr>
            <a:r>
              <a:rPr lang="en-US" sz="1800" dirty="0">
                <a:solidFill>
                  <a:schemeClr val="tx2"/>
                </a:solidFill>
                <a:latin typeface="Libre Baskerville"/>
                <a:ea typeface="Libre Baskerville"/>
                <a:cs typeface="Libre Baskerville"/>
                <a:sym typeface="Libre Baskerville"/>
              </a:rPr>
              <a:t> One is Public key which is used for Encryption process and the other one is Private key which is used for Decryption process.</a:t>
            </a:r>
            <a:endParaRPr lang="en-US" sz="1800" dirty="0">
              <a:solidFill>
                <a:schemeClr val="tx2"/>
              </a:solidFill>
            </a:endParaRPr>
          </a:p>
          <a:p>
            <a:pPr marL="87312" indent="-82550">
              <a:lnSpc>
                <a:spcPct val="120000"/>
              </a:lnSpc>
              <a:buClr>
                <a:srgbClr val="FFFFFF"/>
              </a:buClr>
              <a:buSzPts val="1300"/>
              <a:buFont typeface="Libre Baskerville"/>
              <a:buChar char="•"/>
            </a:pPr>
            <a:r>
              <a:rPr lang="en-US" sz="1800" dirty="0">
                <a:solidFill>
                  <a:schemeClr val="tx2"/>
                </a:solidFill>
                <a:latin typeface="Libre Baskerville"/>
                <a:ea typeface="Libre Baskerville"/>
                <a:cs typeface="Libre Baskerville"/>
                <a:sym typeface="Libre Baskerville"/>
              </a:rPr>
              <a:t>In this algorithm we will two different knapsack problems in which one is easy and other one is hard. The easy knapsack is used as the private key and the hard knapsack is used as the public key. </a:t>
            </a:r>
            <a:endParaRPr lang="en-US" sz="1800" dirty="0">
              <a:solidFill>
                <a:schemeClr val="tx2"/>
              </a:solidFill>
            </a:endParaRPr>
          </a:p>
          <a:p>
            <a:pPr marL="87312" indent="-82550">
              <a:lnSpc>
                <a:spcPct val="120000"/>
              </a:lnSpc>
              <a:buClr>
                <a:srgbClr val="FFFFFF"/>
              </a:buClr>
              <a:buSzPts val="1300"/>
              <a:buFont typeface="Libre Baskerville"/>
              <a:buChar char="•"/>
            </a:pPr>
            <a:r>
              <a:rPr lang="en-US" sz="1800" dirty="0">
                <a:solidFill>
                  <a:schemeClr val="tx2"/>
                </a:solidFill>
              </a:rPr>
              <a:t>Super increasing</a:t>
            </a:r>
            <a:r>
              <a:rPr lang="en-US" sz="1800" dirty="0">
                <a:solidFill>
                  <a:schemeClr val="tx2"/>
                </a:solidFill>
                <a:latin typeface="Libre Baskerville"/>
                <a:ea typeface="Libre Baskerville"/>
                <a:cs typeface="Libre Baskerville"/>
                <a:sym typeface="Libre Baskerville"/>
              </a:rPr>
              <a:t> knapsack is a sequence in which every next term is greater than the sum of all preceding terms.</a:t>
            </a:r>
            <a:endParaRPr lang="en-US" sz="1800" dirty="0">
              <a:solidFill>
                <a:schemeClr val="tx2"/>
              </a:solidFill>
            </a:endParaRPr>
          </a:p>
          <a:p>
            <a:pPr marL="87312" indent="-87312">
              <a:buClr>
                <a:srgbClr val="FFFFFF"/>
              </a:buClr>
              <a:buSzPts val="1600"/>
              <a:buFont typeface="Libre Baskerville"/>
              <a:buNone/>
            </a:pPr>
            <a:endParaRPr lang="en-US" sz="1800" dirty="0">
              <a:solidFill>
                <a:schemeClr val="tx2"/>
              </a:solidFill>
              <a:latin typeface="Libre Baskerville"/>
              <a:ea typeface="Libre Baskerville"/>
              <a:cs typeface="Libre Baskerville"/>
              <a:sym typeface="Libre Baskerville"/>
            </a:endParaRPr>
          </a:p>
          <a:p>
            <a:pPr marL="87312" indent="-87312">
              <a:buClr>
                <a:srgbClr val="FFFFFF"/>
              </a:buClr>
              <a:buSzPts val="1600"/>
            </a:pPr>
            <a:r>
              <a:rPr lang="en-US" sz="1800" dirty="0">
                <a:solidFill>
                  <a:schemeClr val="tx2"/>
                </a:solidFill>
              </a:rPr>
              <a:t>{1, 2, 4, 10, 20, 40} is a super increasing as</a:t>
            </a:r>
          </a:p>
          <a:p>
            <a:pPr marL="87312" indent="-87312">
              <a:buClr>
                <a:srgbClr val="FFFFFF"/>
              </a:buClr>
              <a:buSzPts val="1600"/>
            </a:pPr>
            <a:r>
              <a:rPr lang="en-US" sz="1800" dirty="0">
                <a:solidFill>
                  <a:schemeClr val="tx2"/>
                </a:solidFill>
              </a:rPr>
              <a:t>1&lt;2, 1+2&lt;4, 1+2+4&lt;10, 1+2+4+10&lt;20 and 1+2+4+10+20&lt;40.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2"/>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22</a:t>
            </a:fld>
            <a:endParaRPr/>
          </a:p>
        </p:txBody>
      </p:sp>
      <p:sp>
        <p:nvSpPr>
          <p:cNvPr id="14" name="TextBox 13">
            <a:extLst>
              <a:ext uri="{FF2B5EF4-FFF2-40B4-BE49-F238E27FC236}">
                <a16:creationId xmlns:a16="http://schemas.microsoft.com/office/drawing/2014/main" id="{D9D78C46-0377-4F4A-982A-0A120E2ECB8F}"/>
              </a:ext>
            </a:extLst>
          </p:cNvPr>
          <p:cNvSpPr txBox="1"/>
          <p:nvPr/>
        </p:nvSpPr>
        <p:spPr>
          <a:xfrm>
            <a:off x="190925" y="155898"/>
            <a:ext cx="8762150" cy="4743350"/>
          </a:xfrm>
          <a:prstGeom prst="rect">
            <a:avLst/>
          </a:prstGeom>
          <a:noFill/>
        </p:spPr>
        <p:txBody>
          <a:bodyPr wrap="square">
            <a:spAutoFit/>
          </a:bodyPr>
          <a:lstStyle/>
          <a:p>
            <a:pPr marL="120650" marR="0" lvl="0" indent="-117475" algn="l" rtl="0">
              <a:lnSpc>
                <a:spcPct val="120000"/>
              </a:lnSpc>
              <a:spcBef>
                <a:spcPts val="0"/>
              </a:spcBef>
              <a:spcAft>
                <a:spcPts val="0"/>
              </a:spcAft>
              <a:buClr>
                <a:srgbClr val="FFFFFF"/>
              </a:buClr>
              <a:buSzPts val="1600"/>
              <a:buFont typeface="Libre Baskerville"/>
              <a:buNone/>
            </a:pPr>
            <a:r>
              <a:rPr lang="en-US" sz="1600" b="0" i="0" u="none" strike="noStrike" cap="none" dirty="0">
                <a:solidFill>
                  <a:srgbClr val="FFFFFF"/>
                </a:solidFill>
                <a:latin typeface="Libre Baskerville"/>
                <a:ea typeface="Libre Baskerville"/>
                <a:cs typeface="Libre Baskerville"/>
                <a:sym typeface="Libre Baskerville"/>
              </a:rPr>
              <a:t>Step-1:Choose a increasing knapsack {1, 2, 4, 10, 20, 40} as the private key.</a:t>
            </a:r>
          </a:p>
          <a:p>
            <a:pPr marL="120650" marR="0" lvl="0" indent="-117475" algn="l" rtl="0">
              <a:lnSpc>
                <a:spcPct val="120000"/>
              </a:lnSpc>
              <a:spcBef>
                <a:spcPts val="0"/>
              </a:spcBef>
              <a:spcAft>
                <a:spcPts val="0"/>
              </a:spcAft>
              <a:buClr>
                <a:srgbClr val="FFFFFF"/>
              </a:buClr>
              <a:buSzPts val="1600"/>
              <a:buFont typeface="Libre Baskerville"/>
              <a:buNone/>
            </a:pPr>
            <a:endParaRPr lang="en-US" sz="1600" dirty="0"/>
          </a:p>
          <a:p>
            <a:pPr marL="120650" marR="0" lvl="0" indent="-117475" algn="l" rtl="0">
              <a:lnSpc>
                <a:spcPct val="120000"/>
              </a:lnSpc>
              <a:spcBef>
                <a:spcPts val="0"/>
              </a:spcBef>
              <a:spcAft>
                <a:spcPts val="0"/>
              </a:spcAft>
              <a:buClr>
                <a:srgbClr val="FFFFFF"/>
              </a:buClr>
              <a:buSzPts val="1600"/>
              <a:buFont typeface="Libre Baskerville"/>
              <a:buNone/>
            </a:pPr>
            <a:r>
              <a:rPr lang="en-US" sz="1600" b="0" i="0" u="none" strike="noStrike" cap="none" dirty="0">
                <a:solidFill>
                  <a:srgbClr val="FFFFFF"/>
                </a:solidFill>
                <a:latin typeface="Libre Baskerville"/>
                <a:ea typeface="Libre Baskerville"/>
                <a:cs typeface="Libre Baskerville"/>
                <a:sym typeface="Libre Baskerville"/>
              </a:rPr>
              <a:t>Step-2:Choose two numbers n and m. Multiply all the values of private key by the number n and then find modulo m. The value of m must be greater then the sum of all values in private key, fo</a:t>
            </a:r>
            <a:r>
              <a:rPr lang="en-US" sz="1600" dirty="0"/>
              <a:t>r</a:t>
            </a:r>
            <a:r>
              <a:rPr lang="en-US" sz="1600" b="0" i="0" u="none" strike="noStrike" cap="none" dirty="0">
                <a:solidFill>
                  <a:srgbClr val="FFFFFF"/>
                </a:solidFill>
                <a:latin typeface="Libre Baskerville"/>
                <a:ea typeface="Libre Baskerville"/>
                <a:cs typeface="Libre Baskerville"/>
                <a:sym typeface="Libre Baskerville"/>
              </a:rPr>
              <a:t> example 110. And the number n should have no common factor with m, fo</a:t>
            </a:r>
            <a:r>
              <a:rPr lang="en-US" sz="1600" dirty="0"/>
              <a:t>r</a:t>
            </a:r>
            <a:r>
              <a:rPr lang="en-US" sz="1600" b="0" i="0" u="none" strike="noStrike" cap="none" dirty="0">
                <a:solidFill>
                  <a:srgbClr val="FFFFFF"/>
                </a:solidFill>
                <a:latin typeface="Libre Baskerville"/>
                <a:ea typeface="Libre Baskerville"/>
                <a:cs typeface="Libre Baskerville"/>
                <a:sym typeface="Libre Baskerville"/>
              </a:rPr>
              <a:t> example 31.</a:t>
            </a:r>
            <a:endParaRPr lang="en-US" sz="1600" dirty="0"/>
          </a:p>
          <a:p>
            <a:pPr marL="120650" marR="0" lvl="0" indent="-117475" algn="l" rtl="0">
              <a:lnSpc>
                <a:spcPct val="120000"/>
              </a:lnSpc>
              <a:spcBef>
                <a:spcPts val="0"/>
              </a:spcBef>
              <a:spcAft>
                <a:spcPts val="0"/>
              </a:spcAft>
              <a:buClr>
                <a:srgbClr val="FFFFFF"/>
              </a:buClr>
              <a:buSzPts val="1600"/>
              <a:buFont typeface="Libre Baskerville"/>
              <a:buNone/>
            </a:pPr>
            <a:endParaRPr lang="en-US" sz="1600" dirty="0"/>
          </a:p>
          <a:p>
            <a:pPr marL="120650" marR="0" lvl="0" indent="-117475" algn="l" rtl="0">
              <a:lnSpc>
                <a:spcPct val="120000"/>
              </a:lnSpc>
              <a:spcBef>
                <a:spcPts val="0"/>
              </a:spcBef>
              <a:spcAft>
                <a:spcPts val="0"/>
              </a:spcAft>
              <a:buClr>
                <a:srgbClr val="FFFFFF"/>
              </a:buClr>
              <a:buSzPts val="1600"/>
              <a:buFont typeface="Libre Baskerville"/>
              <a:buNone/>
            </a:pPr>
            <a:r>
              <a:rPr lang="en-US" sz="1600" b="0" i="0" u="none" strike="noStrike" cap="none" dirty="0">
                <a:solidFill>
                  <a:srgbClr val="FFFFFF"/>
                </a:solidFill>
                <a:latin typeface="Libre Baskerville"/>
                <a:ea typeface="Libre Baskerville"/>
                <a:cs typeface="Libre Baskerville"/>
                <a:sym typeface="Libre Baskerville"/>
              </a:rPr>
              <a:t>Step-3:Calculate the values of Public key using m and n.</a:t>
            </a:r>
          </a:p>
          <a:p>
            <a:pPr marL="304800" marR="0" lvl="4" indent="1524000" algn="l" rtl="0">
              <a:lnSpc>
                <a:spcPct val="100000"/>
              </a:lnSpc>
              <a:spcBef>
                <a:spcPts val="0"/>
              </a:spcBef>
              <a:spcAft>
                <a:spcPts val="0"/>
              </a:spcAft>
              <a:buClr>
                <a:srgbClr val="FFFFFF"/>
              </a:buClr>
              <a:buSzPts val="1200"/>
              <a:buFont typeface="Arial"/>
              <a:buNone/>
            </a:pPr>
            <a:r>
              <a:rPr lang="en-US" sz="1600" b="0" i="0" u="none" strike="noStrike" cap="none" dirty="0">
                <a:solidFill>
                  <a:srgbClr val="FFFFFF"/>
                </a:solidFill>
                <a:latin typeface="Arial"/>
                <a:ea typeface="Arial"/>
                <a:cs typeface="Arial"/>
                <a:sym typeface="Arial"/>
              </a:rPr>
              <a:t>1x31 mod(110) = 31</a:t>
            </a:r>
            <a:endParaRPr lang="en-US" sz="1600" dirty="0"/>
          </a:p>
          <a:p>
            <a:pPr marL="304800" marR="0" lvl="4" indent="1524000" algn="l" rtl="0">
              <a:lnSpc>
                <a:spcPct val="100000"/>
              </a:lnSpc>
              <a:spcBef>
                <a:spcPts val="0"/>
              </a:spcBef>
              <a:spcAft>
                <a:spcPts val="0"/>
              </a:spcAft>
              <a:buClr>
                <a:srgbClr val="FFFFFF"/>
              </a:buClr>
              <a:buSzPts val="1200"/>
              <a:buFont typeface="Arial"/>
              <a:buNone/>
            </a:pPr>
            <a:r>
              <a:rPr lang="en-US" sz="1600" b="0" i="0" u="none" strike="noStrike" cap="none" dirty="0">
                <a:solidFill>
                  <a:srgbClr val="FFFFFF"/>
                </a:solidFill>
                <a:latin typeface="Arial"/>
                <a:ea typeface="Arial"/>
                <a:cs typeface="Arial"/>
                <a:sym typeface="Arial"/>
              </a:rPr>
              <a:t>2x31 mod(110) = 62</a:t>
            </a:r>
            <a:endParaRPr lang="en-US" sz="1600" dirty="0"/>
          </a:p>
          <a:p>
            <a:pPr marL="304800" marR="0" lvl="4" indent="1524000" algn="l" rtl="0">
              <a:lnSpc>
                <a:spcPct val="100000"/>
              </a:lnSpc>
              <a:spcBef>
                <a:spcPts val="0"/>
              </a:spcBef>
              <a:spcAft>
                <a:spcPts val="0"/>
              </a:spcAft>
              <a:buClr>
                <a:srgbClr val="FFFFFF"/>
              </a:buClr>
              <a:buSzPts val="1200"/>
              <a:buFont typeface="Arial"/>
              <a:buNone/>
            </a:pPr>
            <a:r>
              <a:rPr lang="en-US" sz="1600" b="0" i="0" u="none" strike="noStrike" cap="none" dirty="0">
                <a:solidFill>
                  <a:srgbClr val="FFFFFF"/>
                </a:solidFill>
                <a:latin typeface="Arial"/>
                <a:ea typeface="Arial"/>
                <a:cs typeface="Arial"/>
                <a:sym typeface="Arial"/>
              </a:rPr>
              <a:t>4x31 mod(110) = 14</a:t>
            </a:r>
            <a:endParaRPr lang="en-US" sz="1600" dirty="0"/>
          </a:p>
          <a:p>
            <a:pPr marL="304800" marR="0" lvl="4" indent="1524000" algn="l" rtl="0">
              <a:lnSpc>
                <a:spcPct val="100000"/>
              </a:lnSpc>
              <a:spcBef>
                <a:spcPts val="0"/>
              </a:spcBef>
              <a:spcAft>
                <a:spcPts val="0"/>
              </a:spcAft>
              <a:buClr>
                <a:srgbClr val="FFFFFF"/>
              </a:buClr>
              <a:buSzPts val="1200"/>
              <a:buFont typeface="Arial"/>
              <a:buNone/>
            </a:pPr>
            <a:r>
              <a:rPr lang="en-US" sz="1600" b="0" i="0" u="none" strike="noStrike" cap="none" dirty="0">
                <a:solidFill>
                  <a:srgbClr val="FFFFFF"/>
                </a:solidFill>
                <a:latin typeface="Arial"/>
                <a:ea typeface="Arial"/>
                <a:cs typeface="Arial"/>
                <a:sym typeface="Arial"/>
              </a:rPr>
              <a:t>10x31 mod(110) = 90</a:t>
            </a:r>
            <a:endParaRPr lang="en-US" sz="1600" dirty="0"/>
          </a:p>
          <a:p>
            <a:pPr marL="304800" marR="0" lvl="4" indent="1524000" algn="l" rtl="0">
              <a:lnSpc>
                <a:spcPct val="100000"/>
              </a:lnSpc>
              <a:spcBef>
                <a:spcPts val="0"/>
              </a:spcBef>
              <a:spcAft>
                <a:spcPts val="0"/>
              </a:spcAft>
              <a:buClr>
                <a:srgbClr val="FFFFFF"/>
              </a:buClr>
              <a:buSzPts val="1200"/>
              <a:buFont typeface="Arial"/>
              <a:buNone/>
            </a:pPr>
            <a:r>
              <a:rPr lang="en-US" sz="1600" b="0" i="0" u="none" strike="noStrike" cap="none" dirty="0">
                <a:solidFill>
                  <a:srgbClr val="FFFFFF"/>
                </a:solidFill>
                <a:latin typeface="Arial"/>
                <a:ea typeface="Arial"/>
                <a:cs typeface="Arial"/>
                <a:sym typeface="Arial"/>
              </a:rPr>
              <a:t>20x31 mod(110) = 70</a:t>
            </a:r>
            <a:endParaRPr lang="en-US" sz="1600" dirty="0"/>
          </a:p>
          <a:p>
            <a:pPr marL="304800" marR="0" lvl="4" indent="1524000" algn="l" rtl="0">
              <a:lnSpc>
                <a:spcPct val="100000"/>
              </a:lnSpc>
              <a:spcBef>
                <a:spcPts val="0"/>
              </a:spcBef>
              <a:spcAft>
                <a:spcPts val="0"/>
              </a:spcAft>
              <a:buClr>
                <a:srgbClr val="FFFFFF"/>
              </a:buClr>
              <a:buSzPts val="1200"/>
              <a:buFont typeface="Arial"/>
              <a:buNone/>
            </a:pPr>
            <a:r>
              <a:rPr lang="en-US" sz="1600" b="0" i="0" u="none" strike="noStrike" cap="none" dirty="0">
                <a:solidFill>
                  <a:srgbClr val="FFFFFF"/>
                </a:solidFill>
                <a:latin typeface="Arial"/>
                <a:ea typeface="Arial"/>
                <a:cs typeface="Arial"/>
                <a:sym typeface="Arial"/>
              </a:rPr>
              <a:t>40x31 mod(110) = 30 </a:t>
            </a:r>
          </a:p>
          <a:p>
            <a:pPr marL="304800" marR="0" lvl="4" indent="1524000" algn="l" rtl="0">
              <a:lnSpc>
                <a:spcPct val="100000"/>
              </a:lnSpc>
              <a:spcBef>
                <a:spcPts val="0"/>
              </a:spcBef>
              <a:spcAft>
                <a:spcPts val="0"/>
              </a:spcAft>
              <a:buClr>
                <a:srgbClr val="FFFFFF"/>
              </a:buClr>
              <a:buSzPts val="1200"/>
              <a:buFont typeface="Arial"/>
              <a:buNone/>
            </a:pPr>
            <a:endParaRPr lang="en-US" sz="1600" dirty="0">
              <a:latin typeface="Arial"/>
              <a:ea typeface="Arial"/>
              <a:cs typeface="Arial"/>
              <a:sym typeface="Arial"/>
            </a:endParaRPr>
          </a:p>
          <a:p>
            <a:pPr marL="120650" marR="0" lvl="0" indent="-117475" algn="l" rtl="0">
              <a:lnSpc>
                <a:spcPct val="120000"/>
              </a:lnSpc>
              <a:spcBef>
                <a:spcPts val="0"/>
              </a:spcBef>
              <a:spcAft>
                <a:spcPts val="0"/>
              </a:spcAft>
              <a:buClr>
                <a:srgbClr val="FFFFFF"/>
              </a:buClr>
              <a:buSzPts val="1600"/>
              <a:buFont typeface="Libre Baskerville"/>
              <a:buNone/>
            </a:pPr>
            <a:r>
              <a:rPr lang="en-US" sz="1600" b="0" i="0" u="none" strike="noStrike" cap="none" dirty="0">
                <a:solidFill>
                  <a:srgbClr val="FFFFFF"/>
                </a:solidFill>
                <a:latin typeface="Libre Baskerville"/>
                <a:ea typeface="Libre Baskerville"/>
                <a:cs typeface="Libre Baskerville"/>
                <a:sym typeface="Libre Baskerville"/>
              </a:rPr>
              <a:t>Thus, our public key is {31, 62, 14, 90, 70, 30}</a:t>
            </a:r>
            <a:endParaRPr lang="en-US" sz="1600" dirty="0"/>
          </a:p>
          <a:p>
            <a:pPr marL="120650" marR="0" lvl="0" indent="-117475" algn="l" rtl="0">
              <a:lnSpc>
                <a:spcPct val="120000"/>
              </a:lnSpc>
              <a:spcBef>
                <a:spcPts val="0"/>
              </a:spcBef>
              <a:spcAft>
                <a:spcPts val="0"/>
              </a:spcAft>
              <a:buClr>
                <a:srgbClr val="FFFFFF"/>
              </a:buClr>
              <a:buSzPts val="1600"/>
              <a:buFont typeface="Libre Baskerville"/>
              <a:buNone/>
            </a:pPr>
            <a:r>
              <a:rPr lang="en-US" sz="1600" b="0" i="0" u="none" strike="noStrike" cap="none" dirty="0">
                <a:solidFill>
                  <a:srgbClr val="FFFFFF"/>
                </a:solidFill>
                <a:latin typeface="Libre Baskerville"/>
                <a:ea typeface="Libre Baskerville"/>
                <a:cs typeface="Libre Baskerville"/>
                <a:sym typeface="Libre Baskerville"/>
              </a:rPr>
              <a:t>And Private key is {1, 2, 4, 10, 20, 40}.</a:t>
            </a:r>
            <a:endParaRPr lang="en-US" sz="16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8" name="Google Shape;358;p33"/>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23</a:t>
            </a:fld>
            <a:endParaRPr/>
          </a:p>
        </p:txBody>
      </p:sp>
      <p:sp>
        <p:nvSpPr>
          <p:cNvPr id="8" name="TextBox 7">
            <a:extLst>
              <a:ext uri="{FF2B5EF4-FFF2-40B4-BE49-F238E27FC236}">
                <a16:creationId xmlns:a16="http://schemas.microsoft.com/office/drawing/2014/main" id="{D14060DF-3B68-4C24-96CC-0BE7D5AF3B12}"/>
              </a:ext>
            </a:extLst>
          </p:cNvPr>
          <p:cNvSpPr txBox="1"/>
          <p:nvPr/>
        </p:nvSpPr>
        <p:spPr>
          <a:xfrm>
            <a:off x="190925" y="158579"/>
            <a:ext cx="8339328" cy="4801314"/>
          </a:xfrm>
          <a:prstGeom prst="rect">
            <a:avLst/>
          </a:prstGeom>
          <a:noFill/>
        </p:spPr>
        <p:txBody>
          <a:bodyPr wrap="square">
            <a:spAutoFit/>
          </a:bodyPr>
          <a:lstStyle/>
          <a:p>
            <a:pPr marL="311150" marR="0" lvl="0" indent="-307975" algn="l" rtl="0">
              <a:lnSpc>
                <a:spcPct val="100000"/>
              </a:lnSpc>
              <a:spcBef>
                <a:spcPts val="0"/>
              </a:spcBef>
              <a:spcAft>
                <a:spcPts val="0"/>
              </a:spcAft>
              <a:buClr>
                <a:srgbClr val="FFFFFF"/>
              </a:buClr>
              <a:buSzPts val="1500"/>
              <a:buFont typeface="Libre Baskerville"/>
              <a:buNone/>
            </a:pPr>
            <a:r>
              <a:rPr lang="en-US" sz="1800" b="0" i="0" u="none" strike="noStrike" cap="none" dirty="0">
                <a:solidFill>
                  <a:srgbClr val="FFFFFF"/>
                </a:solidFill>
                <a:latin typeface="Libre Baskerville"/>
                <a:ea typeface="Libre Baskerville"/>
                <a:cs typeface="Libre Baskerville"/>
                <a:sym typeface="Libre Baskerville"/>
              </a:rPr>
              <a:t>Lets our plain text is 100100111100101110.</a:t>
            </a:r>
            <a:endParaRPr lang="en-US" sz="1800" dirty="0"/>
          </a:p>
          <a:p>
            <a:pPr marL="311150" marR="0" lvl="0" indent="-307975" algn="l" rtl="0">
              <a:lnSpc>
                <a:spcPct val="100000"/>
              </a:lnSpc>
              <a:spcBef>
                <a:spcPts val="0"/>
              </a:spcBef>
              <a:spcAft>
                <a:spcPts val="0"/>
              </a:spcAft>
              <a:buClr>
                <a:srgbClr val="FFFFFF"/>
              </a:buClr>
              <a:buSzPts val="1500"/>
              <a:buFont typeface="Libre Baskerville"/>
              <a:buNone/>
            </a:pPr>
            <a:r>
              <a:rPr lang="en-US" sz="1800" b="1" i="0" u="sng" strike="noStrike" cap="none" dirty="0">
                <a:solidFill>
                  <a:schemeClr val="bg1"/>
                </a:solidFill>
                <a:latin typeface="Libre Baskerville"/>
                <a:ea typeface="Libre Baskerville"/>
                <a:cs typeface="Libre Baskerville"/>
                <a:sym typeface="Libre Baskerville"/>
              </a:rPr>
              <a:t>1.Encryption</a:t>
            </a:r>
            <a:r>
              <a:rPr lang="en-US" sz="1800" b="1" i="0" u="none" strike="noStrike" cap="none" dirty="0">
                <a:solidFill>
                  <a:schemeClr val="bg1"/>
                </a:solidFill>
                <a:latin typeface="Libre Baskerville"/>
                <a:ea typeface="Libre Baskerville"/>
                <a:cs typeface="Libre Baskerville"/>
                <a:sym typeface="Libre Baskerville"/>
              </a:rPr>
              <a:t> </a:t>
            </a:r>
            <a:r>
              <a:rPr lang="en-US" sz="1800" b="1" i="0" u="none" strike="noStrike" cap="none" dirty="0">
                <a:solidFill>
                  <a:srgbClr val="FFFFFF"/>
                </a:solidFill>
                <a:latin typeface="Libre Baskerville"/>
                <a:ea typeface="Libre Baskerville"/>
                <a:cs typeface="Libre Baskerville"/>
                <a:sym typeface="Libre Baskerville"/>
              </a:rPr>
              <a:t>:</a:t>
            </a:r>
          </a:p>
          <a:p>
            <a:pPr marL="311150" marR="0" lvl="0" indent="-307975" algn="l" rtl="0">
              <a:lnSpc>
                <a:spcPct val="100000"/>
              </a:lnSpc>
              <a:spcBef>
                <a:spcPts val="0"/>
              </a:spcBef>
              <a:spcAft>
                <a:spcPts val="0"/>
              </a:spcAft>
              <a:buClr>
                <a:srgbClr val="FFFFFF"/>
              </a:buClr>
              <a:buSzPts val="1500"/>
              <a:buFont typeface="Libre Baskerville"/>
              <a:buNone/>
            </a:pPr>
            <a:endParaRPr lang="en-US" sz="1800" b="1" dirty="0"/>
          </a:p>
          <a:p>
            <a:pPr marL="311150" marR="0" lvl="1" indent="-79375" algn="l" rtl="0">
              <a:lnSpc>
                <a:spcPct val="100000"/>
              </a:lnSpc>
              <a:spcBef>
                <a:spcPts val="0"/>
              </a:spcBef>
              <a:spcAft>
                <a:spcPts val="0"/>
              </a:spcAft>
              <a:buClr>
                <a:srgbClr val="FFFFFF"/>
              </a:buClr>
              <a:buSzPts val="1500"/>
              <a:buFont typeface="Libre Baskerville"/>
              <a:buNone/>
            </a:pPr>
            <a:r>
              <a:rPr lang="en-US" sz="1800" b="0" i="0" u="none" strike="noStrike" cap="none" dirty="0">
                <a:solidFill>
                  <a:srgbClr val="FFFFFF"/>
                </a:solidFill>
                <a:latin typeface="Libre Baskerville"/>
                <a:ea typeface="Libre Baskerville"/>
                <a:cs typeface="Libre Baskerville"/>
                <a:sym typeface="Libre Baskerville"/>
              </a:rPr>
              <a:t>Knapsacks contain six values, so we will split our plain text in a groups of six:</a:t>
            </a:r>
            <a:endParaRPr lang="en-US" sz="1800" dirty="0"/>
          </a:p>
          <a:p>
            <a:pPr marL="311150" marR="0" lvl="1" indent="-79375" algn="l" rtl="0">
              <a:lnSpc>
                <a:spcPct val="100000"/>
              </a:lnSpc>
              <a:spcBef>
                <a:spcPts val="0"/>
              </a:spcBef>
              <a:spcAft>
                <a:spcPts val="0"/>
              </a:spcAft>
              <a:buClr>
                <a:srgbClr val="FFFFFF"/>
              </a:buClr>
              <a:buSzPts val="1500"/>
              <a:buFont typeface="Libre Baskerville"/>
              <a:buNone/>
            </a:pPr>
            <a:r>
              <a:rPr lang="en-US" sz="1800" b="0" i="0" u="none" strike="noStrike" cap="none" dirty="0">
                <a:solidFill>
                  <a:srgbClr val="FFFFFF"/>
                </a:solidFill>
                <a:latin typeface="Libre Baskerville"/>
                <a:ea typeface="Libre Baskerville"/>
                <a:cs typeface="Libre Baskerville"/>
                <a:sym typeface="Libre Baskerville"/>
              </a:rPr>
              <a:t>100100  111100  101110 </a:t>
            </a:r>
            <a:endParaRPr lang="en-US" sz="1800" dirty="0"/>
          </a:p>
          <a:p>
            <a:pPr marL="311150" marR="0" lvl="1" indent="-79375" algn="l" rtl="0">
              <a:lnSpc>
                <a:spcPct val="100000"/>
              </a:lnSpc>
              <a:spcBef>
                <a:spcPts val="0"/>
              </a:spcBef>
              <a:spcAft>
                <a:spcPts val="0"/>
              </a:spcAft>
              <a:buClr>
                <a:srgbClr val="FFFFFF"/>
              </a:buClr>
              <a:buSzPts val="1500"/>
              <a:buFont typeface="Libre Baskerville"/>
              <a:buNone/>
            </a:pPr>
            <a:endParaRPr lang="en-US" sz="1800" dirty="0"/>
          </a:p>
          <a:p>
            <a:pPr marL="311150" marR="0" lvl="1" indent="-79375" algn="l" rtl="0">
              <a:lnSpc>
                <a:spcPct val="100000"/>
              </a:lnSpc>
              <a:spcBef>
                <a:spcPts val="0"/>
              </a:spcBef>
              <a:spcAft>
                <a:spcPts val="0"/>
              </a:spcAft>
              <a:buClr>
                <a:srgbClr val="FFFFFF"/>
              </a:buClr>
              <a:buSzPts val="1500"/>
              <a:buFont typeface="Libre Baskerville"/>
              <a:buNone/>
            </a:pPr>
            <a:r>
              <a:rPr lang="en-US" sz="1800" b="0" i="0" u="none" strike="noStrike" cap="none" dirty="0">
                <a:solidFill>
                  <a:srgbClr val="FFFFFF"/>
                </a:solidFill>
                <a:latin typeface="Libre Baskerville"/>
                <a:ea typeface="Libre Baskerville"/>
                <a:cs typeface="Libre Baskerville"/>
                <a:sym typeface="Libre Baskerville"/>
              </a:rPr>
              <a:t>Multiply each values of public key with the corresponding values of each group and take their sum.</a:t>
            </a:r>
            <a:endParaRPr lang="en-US" sz="1800" dirty="0"/>
          </a:p>
          <a:p>
            <a:pPr marL="311150" marR="0" lvl="1" indent="-79375" algn="l" rtl="0">
              <a:lnSpc>
                <a:spcPct val="100000"/>
              </a:lnSpc>
              <a:spcBef>
                <a:spcPts val="0"/>
              </a:spcBef>
              <a:spcAft>
                <a:spcPts val="0"/>
              </a:spcAft>
              <a:buClr>
                <a:srgbClr val="FFFFFF"/>
              </a:buClr>
              <a:buSzPts val="1500"/>
              <a:buFont typeface="Libre Baskerville"/>
              <a:buNone/>
            </a:pPr>
            <a:r>
              <a:rPr lang="en-US" sz="1800" b="0" i="0" u="none" strike="noStrike" cap="none" dirty="0">
                <a:solidFill>
                  <a:srgbClr val="FFFFFF"/>
                </a:solidFill>
                <a:latin typeface="Libre Baskerville"/>
                <a:ea typeface="Libre Baskerville"/>
                <a:cs typeface="Libre Baskerville"/>
                <a:sym typeface="Libre Baskerville"/>
              </a:rPr>
              <a:t>100100  {31, 62, 14, 90, 70, 30}</a:t>
            </a:r>
            <a:endParaRPr lang="en-US" sz="1800" dirty="0"/>
          </a:p>
          <a:p>
            <a:pPr marL="311150" marR="0" lvl="1" indent="-79375" algn="l" rtl="0">
              <a:lnSpc>
                <a:spcPct val="100000"/>
              </a:lnSpc>
              <a:spcBef>
                <a:spcPts val="0"/>
              </a:spcBef>
              <a:spcAft>
                <a:spcPts val="0"/>
              </a:spcAft>
              <a:buClr>
                <a:srgbClr val="FFFFFF"/>
              </a:buClr>
              <a:buSzPts val="1500"/>
              <a:buFont typeface="Libre Baskerville"/>
              <a:buNone/>
            </a:pPr>
            <a:r>
              <a:rPr lang="en-US" sz="1800" b="0" i="0" u="none" strike="noStrike" cap="none" dirty="0">
                <a:solidFill>
                  <a:srgbClr val="FFFFFF"/>
                </a:solidFill>
                <a:latin typeface="Libre Baskerville"/>
                <a:ea typeface="Libre Baskerville"/>
                <a:cs typeface="Libre Baskerville"/>
                <a:sym typeface="Libre Baskerville"/>
              </a:rPr>
              <a:t>1x31+0x62+0x14+1x90+0x70+0x30 = 121</a:t>
            </a:r>
            <a:endParaRPr lang="en-US" sz="1800" dirty="0"/>
          </a:p>
          <a:p>
            <a:pPr marL="311150" marR="0" lvl="1" indent="-79375" algn="l" rtl="0">
              <a:lnSpc>
                <a:spcPct val="100000"/>
              </a:lnSpc>
              <a:spcBef>
                <a:spcPts val="0"/>
              </a:spcBef>
              <a:spcAft>
                <a:spcPts val="0"/>
              </a:spcAft>
              <a:buClr>
                <a:srgbClr val="FFFFFF"/>
              </a:buClr>
              <a:buSzPts val="1500"/>
              <a:buFont typeface="Libre Baskerville"/>
              <a:buNone/>
            </a:pPr>
            <a:endParaRPr lang="en-US" sz="1800" b="0" i="0" u="none" strike="noStrike" cap="none" dirty="0">
              <a:solidFill>
                <a:srgbClr val="FFFFFF"/>
              </a:solidFill>
              <a:latin typeface="Libre Baskerville"/>
              <a:ea typeface="Libre Baskerville"/>
              <a:cs typeface="Libre Baskerville"/>
              <a:sym typeface="Libre Baskerville"/>
            </a:endParaRPr>
          </a:p>
          <a:p>
            <a:pPr marL="311150" marR="0" lvl="1" indent="-79375" algn="l" rtl="0">
              <a:lnSpc>
                <a:spcPct val="100000"/>
              </a:lnSpc>
              <a:spcBef>
                <a:spcPts val="0"/>
              </a:spcBef>
              <a:spcAft>
                <a:spcPts val="0"/>
              </a:spcAft>
              <a:buClr>
                <a:srgbClr val="FFFFFF"/>
              </a:buClr>
              <a:buSzPts val="1500"/>
              <a:buFont typeface="Libre Baskerville"/>
              <a:buNone/>
            </a:pPr>
            <a:r>
              <a:rPr lang="en-US" sz="1800" b="0" i="0" u="none" strike="noStrike" cap="none" dirty="0">
                <a:solidFill>
                  <a:srgbClr val="FFFFFF"/>
                </a:solidFill>
                <a:latin typeface="Libre Baskerville"/>
                <a:ea typeface="Libre Baskerville"/>
                <a:cs typeface="Libre Baskerville"/>
                <a:sym typeface="Libre Baskerville"/>
              </a:rPr>
              <a:t>111100  {31, 62, 14, 90, 70, 30}</a:t>
            </a:r>
            <a:endParaRPr lang="en-US" sz="1800" dirty="0"/>
          </a:p>
          <a:p>
            <a:pPr marL="311150" marR="0" lvl="1" indent="-79375" algn="l" rtl="0">
              <a:lnSpc>
                <a:spcPct val="100000"/>
              </a:lnSpc>
              <a:spcBef>
                <a:spcPts val="0"/>
              </a:spcBef>
              <a:spcAft>
                <a:spcPts val="0"/>
              </a:spcAft>
              <a:buClr>
                <a:srgbClr val="FFFFFF"/>
              </a:buClr>
              <a:buSzPts val="1500"/>
              <a:buFont typeface="Libre Baskerville"/>
              <a:buNone/>
            </a:pPr>
            <a:r>
              <a:rPr lang="en-US" sz="1800" b="0" i="0" u="none" strike="noStrike" cap="none" dirty="0">
                <a:solidFill>
                  <a:srgbClr val="FFFFFF"/>
                </a:solidFill>
                <a:latin typeface="Libre Baskerville"/>
                <a:ea typeface="Libre Baskerville"/>
                <a:cs typeface="Libre Baskerville"/>
                <a:sym typeface="Libre Baskerville"/>
              </a:rPr>
              <a:t>1x31+1x62+1x14+1x90+0x70+0x30 = 197</a:t>
            </a:r>
            <a:endParaRPr lang="en-US" sz="1800" dirty="0"/>
          </a:p>
          <a:p>
            <a:pPr marL="311150" marR="0" lvl="1" indent="-79375" algn="l" rtl="0">
              <a:lnSpc>
                <a:spcPct val="100000"/>
              </a:lnSpc>
              <a:spcBef>
                <a:spcPts val="0"/>
              </a:spcBef>
              <a:spcAft>
                <a:spcPts val="0"/>
              </a:spcAft>
              <a:buClr>
                <a:srgbClr val="FFFFFF"/>
              </a:buClr>
              <a:buSzPts val="1500"/>
              <a:buFont typeface="Libre Baskerville"/>
              <a:buNone/>
            </a:pPr>
            <a:endParaRPr lang="en-US" sz="1800" b="0" i="0" u="none" strike="noStrike" cap="none" dirty="0">
              <a:solidFill>
                <a:srgbClr val="FFFFFF"/>
              </a:solidFill>
              <a:latin typeface="Libre Baskerville"/>
              <a:ea typeface="Libre Baskerville"/>
              <a:cs typeface="Libre Baskerville"/>
              <a:sym typeface="Libre Baskerville"/>
            </a:endParaRPr>
          </a:p>
          <a:p>
            <a:pPr marL="311150" marR="0" lvl="1" indent="-79375" algn="l" rtl="0">
              <a:lnSpc>
                <a:spcPct val="100000"/>
              </a:lnSpc>
              <a:spcBef>
                <a:spcPts val="0"/>
              </a:spcBef>
              <a:spcAft>
                <a:spcPts val="0"/>
              </a:spcAft>
              <a:buClr>
                <a:srgbClr val="FFFFFF"/>
              </a:buClr>
              <a:buSzPts val="1500"/>
              <a:buFont typeface="Libre Baskerville"/>
              <a:buNone/>
            </a:pPr>
            <a:r>
              <a:rPr lang="en-US" sz="1800" b="0" i="0" u="none" strike="noStrike" cap="none" dirty="0">
                <a:solidFill>
                  <a:srgbClr val="FFFFFF"/>
                </a:solidFill>
                <a:latin typeface="Libre Baskerville"/>
                <a:ea typeface="Libre Baskerville"/>
                <a:cs typeface="Libre Baskerville"/>
                <a:sym typeface="Libre Baskerville"/>
              </a:rPr>
              <a:t>101110  {31, 62, 14, 90, 70, 30}</a:t>
            </a:r>
            <a:endParaRPr lang="en-US" sz="1800" dirty="0"/>
          </a:p>
          <a:p>
            <a:pPr marL="311150" marR="0" lvl="1" indent="-79375" algn="l" rtl="0">
              <a:lnSpc>
                <a:spcPct val="100000"/>
              </a:lnSpc>
              <a:spcBef>
                <a:spcPts val="0"/>
              </a:spcBef>
              <a:spcAft>
                <a:spcPts val="0"/>
              </a:spcAft>
              <a:buClr>
                <a:srgbClr val="FFFFFF"/>
              </a:buClr>
              <a:buSzPts val="1500"/>
              <a:buFont typeface="Libre Baskerville"/>
              <a:buNone/>
            </a:pPr>
            <a:r>
              <a:rPr lang="en-US" sz="1800" b="0" i="0" u="none" strike="noStrike" cap="none" dirty="0">
                <a:solidFill>
                  <a:srgbClr val="FFFFFF"/>
                </a:solidFill>
                <a:latin typeface="Libre Baskerville"/>
                <a:ea typeface="Libre Baskerville"/>
                <a:cs typeface="Libre Baskerville"/>
                <a:sym typeface="Libre Baskerville"/>
              </a:rPr>
              <a:t>1x31+0x62+1x14+1x90+1x70+0x30 = 205 </a:t>
            </a:r>
            <a:endParaRPr lang="en-US" sz="1800" dirty="0"/>
          </a:p>
          <a:p>
            <a:pPr marL="311150" marR="0" lvl="1" indent="-79375" algn="l" rtl="0">
              <a:lnSpc>
                <a:spcPct val="100000"/>
              </a:lnSpc>
              <a:spcBef>
                <a:spcPts val="0"/>
              </a:spcBef>
              <a:spcAft>
                <a:spcPts val="0"/>
              </a:spcAft>
              <a:buClr>
                <a:srgbClr val="FFFFFF"/>
              </a:buClr>
              <a:buSzPts val="1500"/>
              <a:buFont typeface="Libre Baskerville"/>
              <a:buNone/>
            </a:pPr>
            <a:r>
              <a:rPr lang="en-US" sz="1800" b="0" i="0" u="none" strike="noStrike" cap="none" dirty="0">
                <a:solidFill>
                  <a:srgbClr val="FFFFFF"/>
                </a:solidFill>
                <a:latin typeface="Libre Baskerville"/>
                <a:ea typeface="Libre Baskerville"/>
                <a:cs typeface="Libre Baskerville"/>
                <a:sym typeface="Libre Baskerville"/>
              </a:rPr>
              <a:t>So, our cipher text is 121 197 205.</a:t>
            </a:r>
            <a:endParaRPr lang="en-US" sz="18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FFE659"/>
            </a:gs>
            <a:gs pos="58000">
              <a:schemeClr val="accent4"/>
            </a:gs>
            <a:gs pos="100000">
              <a:schemeClr val="accent4"/>
            </a:gs>
          </a:gsLst>
          <a:path path="circle">
            <a:fillToRect l="100000" t="100000"/>
          </a:path>
          <a:tileRect r="-100000" b="-100000"/>
        </a:gradFill>
        <a:effectLst/>
      </p:bgPr>
    </p:bg>
    <p:spTree>
      <p:nvGrpSpPr>
        <p:cNvPr id="1" name="Shape 362"/>
        <p:cNvGrpSpPr/>
        <p:nvPr/>
      </p:nvGrpSpPr>
      <p:grpSpPr>
        <a:xfrm>
          <a:off x="0" y="0"/>
          <a:ext cx="0" cy="0"/>
          <a:chOff x="0" y="0"/>
          <a:chExt cx="0" cy="0"/>
        </a:xfrm>
      </p:grpSpPr>
      <p:sp>
        <p:nvSpPr>
          <p:cNvPr id="366" name="Google Shape;366;p34"/>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24</a:t>
            </a:fld>
            <a:endParaRPr/>
          </a:p>
        </p:txBody>
      </p:sp>
      <p:sp>
        <p:nvSpPr>
          <p:cNvPr id="12" name="TextBox 11">
            <a:extLst>
              <a:ext uri="{FF2B5EF4-FFF2-40B4-BE49-F238E27FC236}">
                <a16:creationId xmlns:a16="http://schemas.microsoft.com/office/drawing/2014/main" id="{A80743AA-0C9D-4FF7-819C-64C69DCCC852}"/>
              </a:ext>
            </a:extLst>
          </p:cNvPr>
          <p:cNvSpPr txBox="1"/>
          <p:nvPr/>
        </p:nvSpPr>
        <p:spPr>
          <a:xfrm>
            <a:off x="0" y="-90518"/>
            <a:ext cx="9144000" cy="4862870"/>
          </a:xfrm>
          <a:prstGeom prst="rect">
            <a:avLst/>
          </a:prstGeom>
          <a:noFill/>
        </p:spPr>
        <p:txBody>
          <a:bodyPr wrap="square">
            <a:spAutoFit/>
          </a:bodyPr>
          <a:lstStyle/>
          <a:p>
            <a:r>
              <a:rPr lang="en-US" sz="2000" u="sng" dirty="0">
                <a:solidFill>
                  <a:schemeClr val="bg1"/>
                </a:solidFill>
              </a:rPr>
              <a:t>2. Decryption :</a:t>
            </a:r>
          </a:p>
          <a:p>
            <a:endParaRPr lang="en-US" sz="2000" u="sng" dirty="0">
              <a:solidFill>
                <a:schemeClr val="bg1"/>
              </a:solidFill>
            </a:endParaRPr>
          </a:p>
          <a:p>
            <a:r>
              <a:rPr lang="en-US" sz="1800" dirty="0">
                <a:solidFill>
                  <a:schemeClr val="bg1"/>
                </a:solidFill>
              </a:rPr>
              <a:t>The receiver receive the cipher text which has to be decrypt. The receiver also knows the values of m and n.</a:t>
            </a:r>
          </a:p>
          <a:p>
            <a:r>
              <a:rPr lang="en-US" sz="1800" dirty="0">
                <a:solidFill>
                  <a:schemeClr val="bg1"/>
                </a:solidFill>
              </a:rPr>
              <a:t>So, first we need to find the n^-1, which is multiplicative inverse of n mod m i.e.,</a:t>
            </a:r>
          </a:p>
          <a:p>
            <a:r>
              <a:rPr lang="en-US" sz="1800" dirty="0">
                <a:solidFill>
                  <a:schemeClr val="bg1"/>
                </a:solidFill>
              </a:rPr>
              <a:t>n x n^-1 mod(m) = 1</a:t>
            </a:r>
          </a:p>
          <a:p>
            <a:r>
              <a:rPr lang="en-US" sz="1800" dirty="0">
                <a:solidFill>
                  <a:schemeClr val="bg1"/>
                </a:solidFill>
              </a:rPr>
              <a:t>31 </a:t>
            </a:r>
            <a:r>
              <a:rPr lang="en-US" sz="1800" dirty="0" err="1">
                <a:solidFill>
                  <a:schemeClr val="bg1"/>
                </a:solidFill>
              </a:rPr>
              <a:t>xn</a:t>
            </a:r>
            <a:r>
              <a:rPr lang="en-US" sz="1800" dirty="0">
                <a:solidFill>
                  <a:schemeClr val="bg1"/>
                </a:solidFill>
              </a:rPr>
              <a:t>^-1 mod(110) = 1</a:t>
            </a:r>
          </a:p>
          <a:p>
            <a:r>
              <a:rPr lang="en-US" sz="1800" dirty="0">
                <a:solidFill>
                  <a:schemeClr val="bg1"/>
                </a:solidFill>
              </a:rPr>
              <a:t>n^-1 = 71</a:t>
            </a:r>
          </a:p>
          <a:p>
            <a:r>
              <a:rPr lang="en-US" sz="1800" dirty="0">
                <a:solidFill>
                  <a:schemeClr val="bg1"/>
                </a:solidFill>
              </a:rPr>
              <a:t>Now, we have to multiply 71 with each block of cipher text take modulo m.</a:t>
            </a:r>
          </a:p>
          <a:p>
            <a:r>
              <a:rPr lang="en-US" sz="1800" dirty="0">
                <a:solidFill>
                  <a:schemeClr val="bg1"/>
                </a:solidFill>
              </a:rPr>
              <a:t>121 x 71 mod(110) = 11 </a:t>
            </a:r>
          </a:p>
          <a:p>
            <a:r>
              <a:rPr lang="en-US" sz="1800" dirty="0">
                <a:solidFill>
                  <a:schemeClr val="bg1"/>
                </a:solidFill>
              </a:rPr>
              <a:t>Then, we will have to make the sum of 11 from the values of private key {1, 2, 4, 10, 20, 40} i.e.,</a:t>
            </a:r>
          </a:p>
          <a:p>
            <a:r>
              <a:rPr lang="en-US" sz="1800" dirty="0">
                <a:solidFill>
                  <a:schemeClr val="bg1"/>
                </a:solidFill>
              </a:rPr>
              <a:t>1+10=11 so make that corresponding bits 1 and others 0 which is 100100. Similarly,</a:t>
            </a:r>
          </a:p>
          <a:p>
            <a:r>
              <a:rPr lang="en-US" sz="1800" dirty="0">
                <a:solidFill>
                  <a:schemeClr val="bg1"/>
                </a:solidFill>
              </a:rPr>
              <a:t>197 x 71 mod(110) = 17</a:t>
            </a:r>
          </a:p>
          <a:p>
            <a:r>
              <a:rPr lang="en-US" sz="1800" dirty="0">
                <a:solidFill>
                  <a:schemeClr val="bg1"/>
                </a:solidFill>
              </a:rPr>
              <a:t>1+2+4+10=17 = 111100 And, 205 x 71 mod(110) = 35    1+4+10+20=35 = 101110  After combining them we get the decoded text.</a:t>
            </a:r>
          </a:p>
          <a:p>
            <a:r>
              <a:rPr lang="en-US" sz="1800" dirty="0">
                <a:solidFill>
                  <a:schemeClr val="bg1"/>
                </a:solidFill>
              </a:rPr>
              <a:t>100100111100101110 which is our plain text.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1" name="Shape 371"/>
        <p:cNvGrpSpPr/>
        <p:nvPr/>
      </p:nvGrpSpPr>
      <p:grpSpPr>
        <a:xfrm>
          <a:off x="0" y="0"/>
          <a:ext cx="0" cy="0"/>
          <a:chOff x="0" y="0"/>
          <a:chExt cx="0" cy="0"/>
        </a:xfrm>
      </p:grpSpPr>
      <p:pic>
        <p:nvPicPr>
          <p:cNvPr id="372" name="Google Shape;372;p35"/>
          <p:cNvPicPr preferRelativeResize="0"/>
          <p:nvPr/>
        </p:nvPicPr>
        <p:blipFill>
          <a:blip r:embed="rId3">
            <a:alphaModFix/>
          </a:blip>
          <a:stretch>
            <a:fillRect/>
          </a:stretch>
        </p:blipFill>
        <p:spPr>
          <a:xfrm>
            <a:off x="6337075" y="429717"/>
            <a:ext cx="1077782" cy="967900"/>
          </a:xfrm>
          <a:prstGeom prst="rect">
            <a:avLst/>
          </a:prstGeom>
          <a:noFill/>
          <a:ln>
            <a:noFill/>
          </a:ln>
        </p:spPr>
      </p:pic>
      <p:sp>
        <p:nvSpPr>
          <p:cNvPr id="373" name="Google Shape;373;p35"/>
          <p:cNvSpPr txBox="1">
            <a:spLocks noGrp="1"/>
          </p:cNvSpPr>
          <p:nvPr>
            <p:ph type="title"/>
          </p:nvPr>
        </p:nvSpPr>
        <p:spPr>
          <a:xfrm>
            <a:off x="775350" y="89284"/>
            <a:ext cx="7593300" cy="65507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RABIN CRYPTOSYSTEM</a:t>
            </a:r>
            <a:endParaRPr dirty="0"/>
          </a:p>
        </p:txBody>
      </p:sp>
      <p:sp>
        <p:nvSpPr>
          <p:cNvPr id="376" name="Google Shape;376;p35"/>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25</a:t>
            </a:fld>
            <a:endParaRPr/>
          </a:p>
        </p:txBody>
      </p:sp>
      <p:pic>
        <p:nvPicPr>
          <p:cNvPr id="377" name="Google Shape;377;p35"/>
          <p:cNvPicPr preferRelativeResize="0"/>
          <p:nvPr/>
        </p:nvPicPr>
        <p:blipFill>
          <a:blip r:embed="rId4">
            <a:alphaModFix/>
          </a:blip>
          <a:stretch>
            <a:fillRect/>
          </a:stretch>
        </p:blipFill>
        <p:spPr>
          <a:xfrm>
            <a:off x="6337075" y="1397617"/>
            <a:ext cx="2806925" cy="3745883"/>
          </a:xfrm>
          <a:prstGeom prst="rect">
            <a:avLst/>
          </a:prstGeom>
          <a:noFill/>
          <a:ln>
            <a:noFill/>
          </a:ln>
        </p:spPr>
      </p:pic>
      <p:sp>
        <p:nvSpPr>
          <p:cNvPr id="378" name="Google Shape;378;p35"/>
          <p:cNvSpPr/>
          <p:nvPr/>
        </p:nvSpPr>
        <p:spPr>
          <a:xfrm>
            <a:off x="6778292" y="682397"/>
            <a:ext cx="396295" cy="396311"/>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gradFill>
            <a:gsLst>
              <a:gs pos="0">
                <a:srgbClr val="FF9F4D"/>
              </a:gs>
              <a:gs pos="58000">
                <a:schemeClr val="accent5"/>
              </a:gs>
              <a:gs pos="100000">
                <a:schemeClr val="accent5"/>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 name="TextBox 11">
            <a:extLst>
              <a:ext uri="{FF2B5EF4-FFF2-40B4-BE49-F238E27FC236}">
                <a16:creationId xmlns:a16="http://schemas.microsoft.com/office/drawing/2014/main" id="{408BBC0F-05E0-4C05-9B5B-D6568A0FC56C}"/>
              </a:ext>
            </a:extLst>
          </p:cNvPr>
          <p:cNvSpPr txBox="1"/>
          <p:nvPr/>
        </p:nvSpPr>
        <p:spPr>
          <a:xfrm>
            <a:off x="438912" y="814989"/>
            <a:ext cx="6419088" cy="4247317"/>
          </a:xfrm>
          <a:prstGeom prst="rect">
            <a:avLst/>
          </a:prstGeom>
          <a:noFill/>
        </p:spPr>
        <p:txBody>
          <a:bodyPr wrap="square">
            <a:spAutoFit/>
          </a:bodyPr>
          <a:lstStyle/>
          <a:p>
            <a:r>
              <a:rPr lang="en-US" sz="1800" dirty="0">
                <a:solidFill>
                  <a:schemeClr val="bg1"/>
                </a:solidFill>
              </a:rPr>
              <a:t>Rabin Cryptosystem is an public-key cryptosystem invented by Michael Rabin. It uses asymmetric key encryption for communicating between two parties and encrypting the message.</a:t>
            </a:r>
          </a:p>
          <a:p>
            <a:endParaRPr lang="en-US" sz="1800" dirty="0">
              <a:solidFill>
                <a:schemeClr val="bg1"/>
              </a:solidFill>
            </a:endParaRPr>
          </a:p>
          <a:p>
            <a:r>
              <a:rPr lang="en-US" sz="1800" dirty="0">
                <a:solidFill>
                  <a:schemeClr val="bg1"/>
                </a:solidFill>
              </a:rPr>
              <a:t>The security of Rabin cryptosystem is related to the difficulty of factorization. It has the advantage over the others that the problem on which it banks has proved to be hard as integer factorization. </a:t>
            </a:r>
          </a:p>
          <a:p>
            <a:pPr marL="342900" indent="-342900">
              <a:buFont typeface="Arial" panose="020B0604020202020204" pitchFamily="34" charset="0"/>
              <a:buChar char="•"/>
            </a:pPr>
            <a:endParaRPr lang="en-US" sz="1800" dirty="0">
              <a:solidFill>
                <a:schemeClr val="bg1"/>
              </a:solidFill>
            </a:endParaRPr>
          </a:p>
          <a:p>
            <a:r>
              <a:rPr lang="en-US" sz="1800" dirty="0">
                <a:solidFill>
                  <a:schemeClr val="bg1"/>
                </a:solidFill>
              </a:rPr>
              <a:t>It has the disadvantage also, that each output of the Rabin function can be generated by any of four possible inputs. if each output is a ciphertext, extra complexity is required on decryption to identify which of the four possible inputs was the true plaintext.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58000">
              <a:schemeClr val="dk2"/>
            </a:gs>
            <a:gs pos="100000">
              <a:schemeClr val="dk2"/>
            </a:gs>
          </a:gsLst>
          <a:path path="circle">
            <a:fillToRect l="100000" t="100000"/>
          </a:path>
          <a:tileRect r="-100000" b="-100000"/>
        </a:gradFill>
        <a:effectLst/>
      </p:bgPr>
    </p:bg>
    <p:spTree>
      <p:nvGrpSpPr>
        <p:cNvPr id="1" name="Shape 382"/>
        <p:cNvGrpSpPr/>
        <p:nvPr/>
      </p:nvGrpSpPr>
      <p:grpSpPr>
        <a:xfrm>
          <a:off x="0" y="0"/>
          <a:ext cx="0" cy="0"/>
          <a:chOff x="0" y="0"/>
          <a:chExt cx="0" cy="0"/>
        </a:xfrm>
      </p:grpSpPr>
      <p:pic>
        <p:nvPicPr>
          <p:cNvPr id="385" name="Google Shape;385;p36"/>
          <p:cNvPicPr preferRelativeResize="0"/>
          <p:nvPr/>
        </p:nvPicPr>
        <p:blipFill>
          <a:blip r:embed="rId3">
            <a:alphaModFix/>
          </a:blip>
          <a:stretch>
            <a:fillRect/>
          </a:stretch>
        </p:blipFill>
        <p:spPr>
          <a:xfrm>
            <a:off x="6240997" y="347925"/>
            <a:ext cx="1496437" cy="1343865"/>
          </a:xfrm>
          <a:prstGeom prst="rect">
            <a:avLst/>
          </a:prstGeom>
          <a:noFill/>
          <a:ln>
            <a:noFill/>
          </a:ln>
        </p:spPr>
      </p:pic>
      <p:pic>
        <p:nvPicPr>
          <p:cNvPr id="386" name="Google Shape;386;p36"/>
          <p:cNvPicPr preferRelativeResize="0"/>
          <p:nvPr/>
        </p:nvPicPr>
        <p:blipFill>
          <a:blip r:embed="rId4">
            <a:alphaModFix/>
          </a:blip>
          <a:stretch>
            <a:fillRect/>
          </a:stretch>
        </p:blipFill>
        <p:spPr>
          <a:xfrm>
            <a:off x="6048300" y="1156818"/>
            <a:ext cx="2806925" cy="3745883"/>
          </a:xfrm>
          <a:prstGeom prst="rect">
            <a:avLst/>
          </a:prstGeom>
          <a:noFill/>
          <a:ln>
            <a:noFill/>
          </a:ln>
        </p:spPr>
      </p:pic>
      <p:sp>
        <p:nvSpPr>
          <p:cNvPr id="387" name="Google Shape;387;p36"/>
          <p:cNvSpPr/>
          <p:nvPr/>
        </p:nvSpPr>
        <p:spPr>
          <a:xfrm>
            <a:off x="6785658" y="576011"/>
            <a:ext cx="349144" cy="709585"/>
          </a:xfrm>
          <a:prstGeom prst="rect">
            <a:avLst/>
          </a:prstGeom>
        </p:spPr>
        <p:txBody>
          <a:bodyPr>
            <a:prstTxWarp prst="textPlain">
              <a:avLst/>
            </a:prstTxWarp>
          </a:bodyPr>
          <a:lstStyle/>
          <a:p>
            <a:pPr lvl="0" algn="ctr"/>
            <a:r>
              <a:rPr b="1" i="0">
                <a:ln>
                  <a:noFill/>
                </a:ln>
                <a:gradFill>
                  <a:gsLst>
                    <a:gs pos="0">
                      <a:srgbClr val="FF9F4D"/>
                    </a:gs>
                    <a:gs pos="58000">
                      <a:schemeClr val="accent5"/>
                    </a:gs>
                    <a:gs pos="100000">
                      <a:schemeClr val="accent5"/>
                    </a:gs>
                  </a:gsLst>
                  <a:path path="circle">
                    <a:fillToRect l="100000" t="100000"/>
                  </a:path>
                  <a:tileRect r="-100000" b="-100000"/>
                </a:gradFill>
                <a:latin typeface="Bebas Neue"/>
              </a:rPr>
              <a:t>2</a:t>
            </a:r>
          </a:p>
        </p:txBody>
      </p:sp>
      <p:sp>
        <p:nvSpPr>
          <p:cNvPr id="12" name="TextBox 11">
            <a:extLst>
              <a:ext uri="{FF2B5EF4-FFF2-40B4-BE49-F238E27FC236}">
                <a16:creationId xmlns:a16="http://schemas.microsoft.com/office/drawing/2014/main" id="{8BA06041-87B0-4604-8DA7-C8195E49ECA2}"/>
              </a:ext>
            </a:extLst>
          </p:cNvPr>
          <p:cNvSpPr txBox="1"/>
          <p:nvPr/>
        </p:nvSpPr>
        <p:spPr>
          <a:xfrm>
            <a:off x="25194" y="268170"/>
            <a:ext cx="6760464" cy="4801314"/>
          </a:xfrm>
          <a:prstGeom prst="rect">
            <a:avLst/>
          </a:prstGeom>
          <a:noFill/>
        </p:spPr>
        <p:txBody>
          <a:bodyPr wrap="square">
            <a:spAutoFit/>
          </a:bodyPr>
          <a:lstStyle/>
          <a:p>
            <a:r>
              <a:rPr lang="en-US" sz="1800" u="sng" dirty="0">
                <a:solidFill>
                  <a:schemeClr val="bg1"/>
                </a:solidFill>
              </a:rPr>
              <a:t>Steps in Rabin cryptosystem</a:t>
            </a:r>
          </a:p>
          <a:p>
            <a:r>
              <a:rPr lang="en-US" sz="1800" u="sng" dirty="0">
                <a:solidFill>
                  <a:schemeClr val="bg1"/>
                </a:solidFill>
              </a:rPr>
              <a:t>Key generation</a:t>
            </a:r>
          </a:p>
          <a:p>
            <a:r>
              <a:rPr lang="en-US" sz="1800" dirty="0">
                <a:solidFill>
                  <a:schemeClr val="bg1"/>
                </a:solidFill>
              </a:rPr>
              <a:t>Generate two very large prime numbers, p and q, which satisfies the condition</a:t>
            </a:r>
          </a:p>
          <a:p>
            <a:r>
              <a:rPr lang="en-US" sz="1800" dirty="0">
                <a:solidFill>
                  <a:schemeClr val="bg1"/>
                </a:solidFill>
              </a:rPr>
              <a:t>p ≠ q → p ≡ q ≡ 3 (mod 4)</a:t>
            </a:r>
          </a:p>
          <a:p>
            <a:r>
              <a:rPr lang="en-US" sz="1800" dirty="0">
                <a:solidFill>
                  <a:schemeClr val="bg1"/>
                </a:solidFill>
              </a:rPr>
              <a:t>For example:</a:t>
            </a:r>
          </a:p>
          <a:p>
            <a:r>
              <a:rPr lang="en-US" sz="1800" dirty="0">
                <a:solidFill>
                  <a:schemeClr val="bg1"/>
                </a:solidFill>
              </a:rPr>
              <a:t>  p=139 and q=191</a:t>
            </a:r>
          </a:p>
          <a:p>
            <a:r>
              <a:rPr lang="en-US" sz="1800" dirty="0">
                <a:solidFill>
                  <a:schemeClr val="bg1"/>
                </a:solidFill>
              </a:rPr>
              <a:t>Calculate the value of n</a:t>
            </a:r>
          </a:p>
          <a:p>
            <a:r>
              <a:rPr lang="en-US" sz="1800" dirty="0">
                <a:solidFill>
                  <a:schemeClr val="bg1"/>
                </a:solidFill>
              </a:rPr>
              <a:t>  n = </a:t>
            </a:r>
            <a:r>
              <a:rPr lang="en-US" sz="1800" dirty="0" err="1">
                <a:solidFill>
                  <a:schemeClr val="bg1"/>
                </a:solidFill>
              </a:rPr>
              <a:t>p.q</a:t>
            </a:r>
            <a:endParaRPr lang="en-US" sz="1800" dirty="0">
              <a:solidFill>
                <a:schemeClr val="bg1"/>
              </a:solidFill>
            </a:endParaRPr>
          </a:p>
          <a:p>
            <a:r>
              <a:rPr lang="en-US" sz="1800" dirty="0">
                <a:solidFill>
                  <a:schemeClr val="bg1"/>
                </a:solidFill>
              </a:rPr>
              <a:t>Publish n as public key and save p and q as private key.</a:t>
            </a:r>
          </a:p>
          <a:p>
            <a:r>
              <a:rPr lang="en-US" sz="1800" u="sng" dirty="0" err="1">
                <a:solidFill>
                  <a:schemeClr val="bg1"/>
                </a:solidFill>
              </a:rPr>
              <a:t>Encyption</a:t>
            </a:r>
            <a:endParaRPr lang="en-US" sz="1800" u="sng" dirty="0">
              <a:solidFill>
                <a:schemeClr val="bg1"/>
              </a:solidFill>
            </a:endParaRPr>
          </a:p>
          <a:p>
            <a:r>
              <a:rPr lang="en-US" sz="1800" dirty="0">
                <a:solidFill>
                  <a:schemeClr val="bg1"/>
                </a:solidFill>
              </a:rPr>
              <a:t>-Get the public key n.</a:t>
            </a:r>
          </a:p>
          <a:p>
            <a:r>
              <a:rPr lang="en-US" sz="1800" dirty="0">
                <a:solidFill>
                  <a:schemeClr val="bg1"/>
                </a:solidFill>
              </a:rPr>
              <a:t>-Convert the message to ASCII value. Then convert it to binary and extend the binary value with itself, and change the binary value back to decimal m.</a:t>
            </a:r>
          </a:p>
          <a:p>
            <a:r>
              <a:rPr lang="en-US" sz="1800" dirty="0">
                <a:solidFill>
                  <a:schemeClr val="bg1"/>
                </a:solidFill>
              </a:rPr>
              <a:t>-Encrypt with the formula: C = m2 mod n and Send C to recipient.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3" name="Google Shape;393;p37"/>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27</a:t>
            </a:fld>
            <a:endParaRPr/>
          </a:p>
        </p:txBody>
      </p:sp>
      <p:sp>
        <p:nvSpPr>
          <p:cNvPr id="46" name="TextBox 45">
            <a:extLst>
              <a:ext uri="{FF2B5EF4-FFF2-40B4-BE49-F238E27FC236}">
                <a16:creationId xmlns:a16="http://schemas.microsoft.com/office/drawing/2014/main" id="{99680349-5DDB-430A-9BF7-2E3A8D00A57F}"/>
              </a:ext>
            </a:extLst>
          </p:cNvPr>
          <p:cNvSpPr txBox="1"/>
          <p:nvPr/>
        </p:nvSpPr>
        <p:spPr>
          <a:xfrm>
            <a:off x="190925" y="126742"/>
            <a:ext cx="8514163" cy="5016758"/>
          </a:xfrm>
          <a:prstGeom prst="rect">
            <a:avLst/>
          </a:prstGeom>
          <a:noFill/>
        </p:spPr>
        <p:txBody>
          <a:bodyPr wrap="square">
            <a:spAutoFit/>
          </a:bodyPr>
          <a:lstStyle/>
          <a:p>
            <a:r>
              <a:rPr lang="en-US" sz="2000" u="sng" dirty="0"/>
              <a:t>Decryption</a:t>
            </a:r>
          </a:p>
          <a:p>
            <a:endParaRPr lang="en-US" sz="2000" dirty="0"/>
          </a:p>
          <a:p>
            <a:pPr marL="342900" indent="-342900">
              <a:buFont typeface="Arial" panose="020B0604020202020204" pitchFamily="34" charset="0"/>
              <a:buChar char="•"/>
            </a:pPr>
            <a:r>
              <a:rPr lang="en-US" sz="2000" dirty="0"/>
              <a:t>Accept C from sender.</a:t>
            </a:r>
          </a:p>
          <a:p>
            <a:pPr marL="342900" indent="-342900">
              <a:buFont typeface="Arial" panose="020B0604020202020204" pitchFamily="34" charset="0"/>
              <a:buChar char="•"/>
            </a:pPr>
            <a:r>
              <a:rPr lang="en-US" sz="2000" dirty="0"/>
              <a:t>Specify a and b with Extended Euclidean GCD such that, </a:t>
            </a:r>
            <a:r>
              <a:rPr lang="en-US" sz="2000" dirty="0" err="1"/>
              <a:t>a.p</a:t>
            </a:r>
            <a:r>
              <a:rPr lang="en-US" sz="2000" dirty="0"/>
              <a:t> + </a:t>
            </a:r>
            <a:r>
              <a:rPr lang="en-US" sz="2000" dirty="0" err="1"/>
              <a:t>b.q</a:t>
            </a:r>
            <a:r>
              <a:rPr lang="en-US" sz="2000" dirty="0"/>
              <a:t> = 1</a:t>
            </a:r>
          </a:p>
          <a:p>
            <a:pPr marL="342900" indent="-342900">
              <a:buFont typeface="Arial" panose="020B0604020202020204" pitchFamily="34" charset="0"/>
              <a:buChar char="•"/>
            </a:pPr>
            <a:r>
              <a:rPr lang="en-US" sz="2000" dirty="0"/>
              <a:t>Compute r and s using following formula:</a:t>
            </a:r>
          </a:p>
          <a:p>
            <a:r>
              <a:rPr lang="en-US" sz="2000" dirty="0"/>
              <a:t>        r = C(p+1)/4 mod p</a:t>
            </a:r>
          </a:p>
          <a:p>
            <a:r>
              <a:rPr lang="en-US" sz="2000" dirty="0"/>
              <a:t>        s = C(q+1)/4 mod q</a:t>
            </a:r>
          </a:p>
          <a:p>
            <a:pPr marL="342900" indent="-342900">
              <a:buFont typeface="Arial" panose="020B0604020202020204" pitchFamily="34" charset="0"/>
              <a:buChar char="•"/>
            </a:pPr>
            <a:r>
              <a:rPr lang="en-US" sz="2000" dirty="0"/>
              <a:t>Now, calculate X and Y using following formula:</a:t>
            </a:r>
          </a:p>
          <a:p>
            <a:r>
              <a:rPr lang="en-US" sz="2000" dirty="0"/>
              <a:t>        X = ( a.p.r + </a:t>
            </a:r>
            <a:r>
              <a:rPr lang="en-US" sz="2000" dirty="0" err="1"/>
              <a:t>b.q.s</a:t>
            </a:r>
            <a:r>
              <a:rPr lang="en-US" sz="2000" dirty="0"/>
              <a:t> ) mod p</a:t>
            </a:r>
          </a:p>
          <a:p>
            <a:r>
              <a:rPr lang="en-US" sz="2000" dirty="0"/>
              <a:t>        Y = ( a.p.r – </a:t>
            </a:r>
            <a:r>
              <a:rPr lang="en-US" sz="2000" dirty="0" err="1"/>
              <a:t>b.q.s</a:t>
            </a:r>
            <a:r>
              <a:rPr lang="en-US" sz="2000" dirty="0"/>
              <a:t> ) mod q</a:t>
            </a:r>
          </a:p>
          <a:p>
            <a:pPr marL="342900" indent="-342900">
              <a:buFont typeface="Arial" panose="020B0604020202020204" pitchFamily="34" charset="0"/>
              <a:buChar char="•"/>
            </a:pPr>
            <a:r>
              <a:rPr lang="en-US" sz="2000" dirty="0"/>
              <a:t>The four roots are, m1=X, m2=-X, m3=Y, m4=-Y Now, Convert them to binary and divide them all in half.</a:t>
            </a:r>
          </a:p>
          <a:p>
            <a:pPr marL="342900" indent="-342900">
              <a:buFont typeface="Arial" panose="020B0604020202020204" pitchFamily="34" charset="0"/>
              <a:buChar char="•"/>
            </a:pPr>
            <a:r>
              <a:rPr lang="en-US" sz="2000" dirty="0"/>
              <a:t>Determine in which the left and right half are same. Keep that binary’s one half and convert it to decimal m. Get the ASCII character for the decimal value m. The resultant character gives the correct message sent by sender.</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1" name="Shape 434"/>
        <p:cNvGrpSpPr/>
        <p:nvPr/>
      </p:nvGrpSpPr>
      <p:grpSpPr>
        <a:xfrm>
          <a:off x="0" y="0"/>
          <a:ext cx="0" cy="0"/>
          <a:chOff x="0" y="0"/>
          <a:chExt cx="0" cy="0"/>
        </a:xfrm>
      </p:grpSpPr>
      <p:sp>
        <p:nvSpPr>
          <p:cNvPr id="436" name="Google Shape;436;p38"/>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28</a:t>
            </a:fld>
            <a:endParaRPr/>
          </a:p>
        </p:txBody>
      </p:sp>
      <p:sp>
        <p:nvSpPr>
          <p:cNvPr id="34" name="Title 1">
            <a:extLst>
              <a:ext uri="{FF2B5EF4-FFF2-40B4-BE49-F238E27FC236}">
                <a16:creationId xmlns:a16="http://schemas.microsoft.com/office/drawing/2014/main" id="{EA4A86A8-9D61-4836-8245-8ADBBCCED123}"/>
              </a:ext>
            </a:extLst>
          </p:cNvPr>
          <p:cNvSpPr>
            <a:spLocks noGrp="1"/>
          </p:cNvSpPr>
          <p:nvPr>
            <p:ph type="title"/>
          </p:nvPr>
        </p:nvSpPr>
        <p:spPr>
          <a:xfrm>
            <a:off x="97536" y="183607"/>
            <a:ext cx="8306839" cy="597662"/>
          </a:xfrm>
        </p:spPr>
        <p:txBody>
          <a:bodyPr/>
          <a:lstStyle/>
          <a:p>
            <a:r>
              <a:rPr lang="en-US" sz="4000" dirty="0"/>
              <a:t>ELGAMAL CRYPTOSYSTEM</a:t>
            </a:r>
          </a:p>
        </p:txBody>
      </p:sp>
      <p:sp>
        <p:nvSpPr>
          <p:cNvPr id="36" name="TextBox 35">
            <a:extLst>
              <a:ext uri="{FF2B5EF4-FFF2-40B4-BE49-F238E27FC236}">
                <a16:creationId xmlns:a16="http://schemas.microsoft.com/office/drawing/2014/main" id="{52BD323F-8909-4A26-AE4A-64CEA8760270}"/>
              </a:ext>
            </a:extLst>
          </p:cNvPr>
          <p:cNvSpPr txBox="1"/>
          <p:nvPr/>
        </p:nvSpPr>
        <p:spPr>
          <a:xfrm>
            <a:off x="97536" y="808893"/>
            <a:ext cx="8583168" cy="4401205"/>
          </a:xfrm>
          <a:prstGeom prst="rect">
            <a:avLst/>
          </a:prstGeom>
          <a:noFill/>
        </p:spPr>
        <p:txBody>
          <a:bodyPr wrap="square">
            <a:spAutoFit/>
          </a:bodyPr>
          <a:lstStyle/>
          <a:p>
            <a:pPr marL="342900" indent="-342900">
              <a:buFont typeface="Arial" panose="020B0604020202020204" pitchFamily="34" charset="0"/>
              <a:buChar char="•"/>
            </a:pPr>
            <a:r>
              <a:rPr lang="en-US" sz="2000" dirty="0"/>
              <a:t>ElGamal encryption is an public-key cryptosystem. It uses asymmetric key encryption for communicating between two parties and encrypting the message.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This cryptosystem is based on the difficulty of finding discrete logarithm in a cyclic group that is even if we know ga and </a:t>
            </a:r>
            <a:r>
              <a:rPr lang="en-US" sz="2000" dirty="0" err="1"/>
              <a:t>gk</a:t>
            </a:r>
            <a:r>
              <a:rPr lang="en-US" sz="2000" dirty="0"/>
              <a:t>, it is extremely difficult to compute gak.</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In cryptography, the ElGamal encryption system  is based on the Diffie–Hellman key exchange.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 It was described by Taher </a:t>
            </a:r>
            <a:r>
              <a:rPr lang="en-US" sz="2000" dirty="0" err="1"/>
              <a:t>Elgamal</a:t>
            </a:r>
            <a:r>
              <a:rPr lang="en-US" sz="2000" dirty="0"/>
              <a:t> in 1985. ElGamal encryption is used in the free GNU Privacy Guard software, recent versions of PGP, and other cryptosystems.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466"/>
        <p:cNvGrpSpPr/>
        <p:nvPr/>
      </p:nvGrpSpPr>
      <p:grpSpPr>
        <a:xfrm>
          <a:off x="0" y="0"/>
          <a:ext cx="0" cy="0"/>
          <a:chOff x="0" y="0"/>
          <a:chExt cx="0" cy="0"/>
        </a:xfrm>
      </p:grpSpPr>
      <p:sp>
        <p:nvSpPr>
          <p:cNvPr id="468" name="Google Shape;468;p39"/>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29</a:t>
            </a:fld>
            <a:endParaRPr/>
          </a:p>
        </p:txBody>
      </p:sp>
      <p:sp>
        <p:nvSpPr>
          <p:cNvPr id="8" name="TextBox 7">
            <a:extLst>
              <a:ext uri="{FF2B5EF4-FFF2-40B4-BE49-F238E27FC236}">
                <a16:creationId xmlns:a16="http://schemas.microsoft.com/office/drawing/2014/main" id="{67003F84-D23E-4343-8C13-AB6BDF394611}"/>
              </a:ext>
            </a:extLst>
          </p:cNvPr>
          <p:cNvSpPr txBox="1"/>
          <p:nvPr/>
        </p:nvSpPr>
        <p:spPr>
          <a:xfrm>
            <a:off x="329184" y="183607"/>
            <a:ext cx="8075191" cy="5016758"/>
          </a:xfrm>
          <a:prstGeom prst="rect">
            <a:avLst/>
          </a:prstGeom>
          <a:noFill/>
        </p:spPr>
        <p:txBody>
          <a:bodyPr wrap="square">
            <a:spAutoFit/>
          </a:bodyPr>
          <a:lstStyle/>
          <a:p>
            <a:r>
              <a:rPr lang="en-US" sz="2000" u="sng" dirty="0"/>
              <a:t>Idea of </a:t>
            </a:r>
            <a:r>
              <a:rPr lang="en-US" sz="2000" u="sng" dirty="0" err="1"/>
              <a:t>Elgamal</a:t>
            </a:r>
            <a:r>
              <a:rPr lang="en-US" sz="2000" u="sng" dirty="0"/>
              <a:t> cryptosystem</a:t>
            </a:r>
          </a:p>
          <a:p>
            <a:r>
              <a:rPr lang="en-US" sz="2000" dirty="0"/>
              <a:t>Suppose Alice wants to communicate to Bob.</a:t>
            </a:r>
          </a:p>
          <a:p>
            <a:r>
              <a:rPr lang="en-US" sz="2000" u="sng" dirty="0"/>
              <a:t>Bob generates public and private key :</a:t>
            </a:r>
          </a:p>
          <a:p>
            <a:r>
              <a:rPr lang="en-US" sz="2000" dirty="0"/>
              <a:t>Bob chooses a very large number q and a cyclic group </a:t>
            </a:r>
            <a:r>
              <a:rPr lang="en-US" sz="2000" dirty="0" err="1"/>
              <a:t>Fq</a:t>
            </a:r>
            <a:r>
              <a:rPr lang="en-US" sz="2000" dirty="0"/>
              <a:t>.</a:t>
            </a:r>
          </a:p>
          <a:p>
            <a:r>
              <a:rPr lang="en-US" sz="2000" dirty="0"/>
              <a:t>From the cyclic group </a:t>
            </a:r>
            <a:r>
              <a:rPr lang="en-US" sz="2000" dirty="0" err="1"/>
              <a:t>Fq</a:t>
            </a:r>
            <a:r>
              <a:rPr lang="en-US" sz="2000" dirty="0"/>
              <a:t>, he choose any element g and an element a such that </a:t>
            </a:r>
            <a:r>
              <a:rPr lang="en-US" sz="2000" dirty="0" err="1"/>
              <a:t>gcd</a:t>
            </a:r>
            <a:r>
              <a:rPr lang="en-US" sz="2000" dirty="0"/>
              <a:t>(a, q) = 1.</a:t>
            </a:r>
          </a:p>
          <a:p>
            <a:r>
              <a:rPr lang="en-US" sz="2000" dirty="0"/>
              <a:t>Then he computes h = ga.</a:t>
            </a:r>
          </a:p>
          <a:p>
            <a:r>
              <a:rPr lang="en-US" sz="2000" dirty="0"/>
              <a:t>Bob publishes F, h = ga, q and g as his public key and retains a as private key.</a:t>
            </a:r>
          </a:p>
          <a:p>
            <a:r>
              <a:rPr lang="en-US" sz="2000" u="sng" dirty="0"/>
              <a:t>Alice encrypts data using Bob’s public key :</a:t>
            </a:r>
          </a:p>
          <a:p>
            <a:r>
              <a:rPr lang="en-US" sz="2000" dirty="0"/>
              <a:t>Alice selects an element k from cyclic group F such that </a:t>
            </a:r>
            <a:r>
              <a:rPr lang="en-US" sz="2000" dirty="0" err="1"/>
              <a:t>gcd</a:t>
            </a:r>
            <a:r>
              <a:rPr lang="en-US" sz="2000" dirty="0"/>
              <a:t>(k, q) = 1.</a:t>
            </a:r>
          </a:p>
          <a:p>
            <a:r>
              <a:rPr lang="en-US" sz="2000" dirty="0"/>
              <a:t>Then she computes p = </a:t>
            </a:r>
            <a:r>
              <a:rPr lang="en-US" sz="2000" dirty="0" err="1"/>
              <a:t>gk</a:t>
            </a:r>
            <a:r>
              <a:rPr lang="en-US" sz="2000" dirty="0"/>
              <a:t> and s = </a:t>
            </a:r>
            <a:r>
              <a:rPr lang="en-US" sz="2000" dirty="0" err="1"/>
              <a:t>hk</a:t>
            </a:r>
            <a:r>
              <a:rPr lang="en-US" sz="2000" dirty="0"/>
              <a:t> = gak. She multiplies s with M.</a:t>
            </a:r>
          </a:p>
          <a:p>
            <a:r>
              <a:rPr lang="en-US" sz="2000" dirty="0"/>
              <a:t>Then she sends (p, M*s) = (</a:t>
            </a:r>
            <a:r>
              <a:rPr lang="en-US" sz="2000" dirty="0" err="1"/>
              <a:t>gk</a:t>
            </a:r>
            <a:r>
              <a:rPr lang="en-US" sz="2000" dirty="0"/>
              <a:t>, M*s).</a:t>
            </a:r>
          </a:p>
          <a:p>
            <a:r>
              <a:rPr lang="en-US" sz="2000" u="sng" dirty="0"/>
              <a:t>Bob decrypts the message :</a:t>
            </a:r>
          </a:p>
          <a:p>
            <a:r>
              <a:rPr lang="en-US" sz="2000" dirty="0"/>
              <a:t>Bob calculates s′ = pa = gak.</a:t>
            </a:r>
          </a:p>
          <a:p>
            <a:r>
              <a:rPr lang="en-US" sz="2000" dirty="0"/>
              <a:t>He divides M*s by s′ to obtain M as s = 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81" name="Google Shape;81;p14"/>
          <p:cNvSpPr txBox="1">
            <a:spLocks noGrp="1"/>
          </p:cNvSpPr>
          <p:nvPr>
            <p:ph type="ctrTitle"/>
          </p:nvPr>
        </p:nvSpPr>
        <p:spPr>
          <a:xfrm>
            <a:off x="631825" y="222417"/>
            <a:ext cx="4960500" cy="707188"/>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ltLang="zh-CN" sz="4000" kern="1200" dirty="0">
                <a:latin typeface="+mj-lt"/>
                <a:ea typeface="Arial" panose="020B0604020202020204" pitchFamily="34" charset="0"/>
                <a:cs typeface="+mj-cs"/>
              </a:rPr>
              <a:t>PRIME NUMBERS</a:t>
            </a:r>
            <a:endParaRPr sz="4000" dirty="0"/>
          </a:p>
        </p:txBody>
      </p:sp>
      <p:sp>
        <p:nvSpPr>
          <p:cNvPr id="82" name="Google Shape;82;p14"/>
          <p:cNvSpPr txBox="1">
            <a:spLocks noGrp="1"/>
          </p:cNvSpPr>
          <p:nvPr>
            <p:ph type="subTitle" idx="1"/>
          </p:nvPr>
        </p:nvSpPr>
        <p:spPr>
          <a:xfrm>
            <a:off x="800698" y="1388416"/>
            <a:ext cx="8343302" cy="3532667"/>
          </a:xfrm>
          <a:prstGeom prst="rect">
            <a:avLst/>
          </a:prstGeom>
        </p:spPr>
        <p:txBody>
          <a:bodyPr spcFirstLastPara="1" wrap="square" lIns="0" tIns="0" rIns="0" bIns="0" anchor="t" anchorCtr="0">
            <a:noAutofit/>
          </a:bodyPr>
          <a:lstStyle/>
          <a:p>
            <a:pPr marL="285750" indent="-285750" defTabSz="914400">
              <a:buFont typeface="Arial" panose="020B0604020202020204" pitchFamily="34" charset="0"/>
              <a:buChar char="•"/>
            </a:pPr>
            <a:r>
              <a:rPr lang="zh-CN" altLang="en-US" sz="2000" kern="1200" dirty="0">
                <a:latin typeface="+mn-lt"/>
                <a:ea typeface="Arial" panose="020B0604020202020204" pitchFamily="34" charset="0"/>
                <a:cs typeface="+mn-cs"/>
              </a:rPr>
              <a:t>A prime number is an integer that can only be divided by positive and negative values of itself and 1 without </a:t>
            </a:r>
            <a:r>
              <a:rPr lang="en-US" altLang="zh-CN" sz="2000" kern="1200" dirty="0">
                <a:latin typeface="+mn-lt"/>
                <a:ea typeface="Arial" panose="020B0604020202020204" pitchFamily="34" charset="0"/>
                <a:cs typeface="+mn-cs"/>
              </a:rPr>
              <a:t>any </a:t>
            </a:r>
            <a:r>
              <a:rPr lang="zh-CN" altLang="en-US" sz="2000" kern="1200" dirty="0">
                <a:latin typeface="+mn-lt"/>
                <a:ea typeface="Arial" panose="020B0604020202020204" pitchFamily="34" charset="0"/>
                <a:cs typeface="+mn-cs"/>
              </a:rPr>
              <a:t>remainder. Prime numbers play a</a:t>
            </a:r>
            <a:r>
              <a:rPr lang="en-US" altLang="zh-CN" sz="2000" kern="1200" dirty="0">
                <a:latin typeface="+mn-lt"/>
                <a:ea typeface="Arial" panose="020B0604020202020204" pitchFamily="34" charset="0"/>
                <a:cs typeface="+mn-cs"/>
              </a:rPr>
              <a:t> </a:t>
            </a:r>
            <a:r>
              <a:rPr lang="zh-CN" altLang="en-US" sz="2000" kern="1200" dirty="0">
                <a:latin typeface="+mn-lt"/>
                <a:ea typeface="Arial" panose="020B0604020202020204" pitchFamily="34" charset="0"/>
                <a:cs typeface="+mn-cs"/>
              </a:rPr>
              <a:t>critical role both in number theory and in cryptography.</a:t>
            </a:r>
          </a:p>
          <a:p>
            <a:pPr marL="285750" indent="-285750" defTabSz="914400">
              <a:buFont typeface="Arial" panose="020B0604020202020204" pitchFamily="34" charset="0"/>
              <a:buChar char="•"/>
            </a:pPr>
            <a:r>
              <a:rPr lang="zh-CN" altLang="en-US" sz="2000" kern="1200" dirty="0">
                <a:latin typeface="+mn-lt"/>
                <a:ea typeface="Arial" panose="020B0604020202020204" pitchFamily="34" charset="0"/>
                <a:cs typeface="+mn-cs"/>
              </a:rPr>
              <a:t>A central concern of number theory is the study of prime numbers. Indeed, whole</a:t>
            </a:r>
            <a:r>
              <a:rPr lang="en-US" altLang="zh-CN" sz="2000" kern="1200" dirty="0">
                <a:latin typeface="+mn-lt"/>
                <a:ea typeface="Arial" panose="020B0604020202020204" pitchFamily="34" charset="0"/>
                <a:cs typeface="+mn-cs"/>
              </a:rPr>
              <a:t> </a:t>
            </a:r>
            <a:r>
              <a:rPr lang="zh-CN" altLang="en-US" sz="2000" kern="1200" dirty="0">
                <a:latin typeface="+mn-lt"/>
                <a:ea typeface="Arial" panose="020B0604020202020204" pitchFamily="34" charset="0"/>
                <a:cs typeface="+mn-cs"/>
              </a:rPr>
              <a:t>books have been written on the subject</a:t>
            </a:r>
            <a:r>
              <a:rPr lang="en-US" altLang="zh-CN" sz="2000" kern="1200" dirty="0">
                <a:latin typeface="+mn-lt"/>
                <a:ea typeface="Arial" panose="020B0604020202020204" pitchFamily="34" charset="0"/>
                <a:cs typeface="+mn-cs"/>
              </a:rPr>
              <a:t>.</a:t>
            </a:r>
          </a:p>
          <a:p>
            <a:pPr marL="285750" indent="-285750" defTabSz="914400">
              <a:buFont typeface="Arial" panose="020B0604020202020204" pitchFamily="34" charset="0"/>
              <a:buChar char="•"/>
            </a:pPr>
            <a:r>
              <a:rPr lang="en-US" altLang="zh-CN" sz="2000" kern="1200" dirty="0">
                <a:latin typeface="+mn-lt"/>
                <a:ea typeface="Arial" panose="020B0604020202020204" pitchFamily="34" charset="0"/>
                <a:cs typeface="+mn-cs"/>
              </a:rPr>
              <a:t>An integer p &gt;1 is a prime number if and only if its only divisors are +/- 1 and +/-p.</a:t>
            </a:r>
          </a:p>
          <a:p>
            <a:pPr marL="342900" indent="-342900" defTabSz="914400">
              <a:buFont typeface="Arial" panose="020B0604020202020204" pitchFamily="34" charset="0"/>
              <a:buChar char="•"/>
            </a:pPr>
            <a:r>
              <a:rPr lang="en-US" altLang="zh-CN" sz="2000" kern="1200" dirty="0">
                <a:latin typeface="+mn-lt"/>
                <a:ea typeface="Arial" panose="020B0604020202020204" pitchFamily="34" charset="0"/>
                <a:cs typeface="+mn-cs"/>
              </a:rPr>
              <a:t>Prime numbers play a critical role in number theory and in various cryptographic techniques.</a:t>
            </a:r>
          </a:p>
          <a:p>
            <a:pPr marL="0" lvl="0" indent="0" algn="l" rtl="0">
              <a:spcBef>
                <a:spcPts val="0"/>
              </a:spcBef>
              <a:spcAft>
                <a:spcPts val="800"/>
              </a:spcAft>
              <a:buNone/>
            </a:pP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FF9F4D"/>
            </a:gs>
            <a:gs pos="58000">
              <a:schemeClr val="accent5"/>
            </a:gs>
            <a:gs pos="100000">
              <a:schemeClr val="accent5"/>
            </a:gs>
          </a:gsLst>
          <a:path path="circle">
            <a:fillToRect l="100000" t="100000"/>
          </a:path>
          <a:tileRect r="-100000" b="-100000"/>
        </a:gradFill>
        <a:effectLst/>
      </p:bgPr>
    </p:bg>
    <p:spTree>
      <p:nvGrpSpPr>
        <p:cNvPr id="1" name="Shape 473"/>
        <p:cNvGrpSpPr/>
        <p:nvPr/>
      </p:nvGrpSpPr>
      <p:grpSpPr>
        <a:xfrm>
          <a:off x="0" y="0"/>
          <a:ext cx="0" cy="0"/>
          <a:chOff x="0" y="0"/>
          <a:chExt cx="0" cy="0"/>
        </a:xfrm>
      </p:grpSpPr>
      <p:sp>
        <p:nvSpPr>
          <p:cNvPr id="475" name="Google Shape;475;p40"/>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30</a:t>
            </a:fld>
            <a:endParaRPr/>
          </a:p>
        </p:txBody>
      </p:sp>
      <p:sp>
        <p:nvSpPr>
          <p:cNvPr id="484" name="Google Shape;484;p40"/>
          <p:cNvSpPr/>
          <p:nvPr/>
        </p:nvSpPr>
        <p:spPr>
          <a:xfrm>
            <a:off x="4003669" y="2127414"/>
            <a:ext cx="202082" cy="416170"/>
          </a:xfrm>
          <a:prstGeom prst="rect">
            <a:avLst/>
          </a:prstGeom>
        </p:spPr>
        <p:txBody>
          <a:bodyPr>
            <a:prstTxWarp prst="textPlain">
              <a:avLst/>
            </a:prstTxWarp>
          </a:bodyPr>
          <a:lstStyle/>
          <a:p>
            <a:pPr lvl="0" algn="ctr"/>
            <a:endParaRPr b="1" i="0" dirty="0">
              <a:ln>
                <a:noFill/>
              </a:ln>
              <a:solidFill>
                <a:schemeClr val="lt1"/>
              </a:solidFill>
              <a:latin typeface="Bebas Neue"/>
            </a:endParaRPr>
          </a:p>
        </p:txBody>
      </p:sp>
      <p:sp>
        <p:nvSpPr>
          <p:cNvPr id="485" name="Google Shape;485;p40"/>
          <p:cNvSpPr/>
          <p:nvPr/>
        </p:nvSpPr>
        <p:spPr>
          <a:xfrm>
            <a:off x="4901802" y="2134241"/>
            <a:ext cx="312954" cy="405247"/>
          </a:xfrm>
          <a:prstGeom prst="rect">
            <a:avLst/>
          </a:prstGeom>
        </p:spPr>
        <p:txBody>
          <a:bodyPr>
            <a:prstTxWarp prst="textPlain">
              <a:avLst/>
            </a:prstTxWarp>
          </a:bodyPr>
          <a:lstStyle/>
          <a:p>
            <a:pPr lvl="0" algn="ctr"/>
            <a:endParaRPr b="1" i="0" dirty="0">
              <a:ln>
                <a:noFill/>
              </a:ln>
              <a:solidFill>
                <a:schemeClr val="lt1"/>
              </a:solidFill>
              <a:latin typeface="Bebas Neue"/>
            </a:endParaRPr>
          </a:p>
        </p:txBody>
      </p:sp>
      <p:sp>
        <p:nvSpPr>
          <p:cNvPr id="486" name="Google Shape;486;p40"/>
          <p:cNvSpPr/>
          <p:nvPr/>
        </p:nvSpPr>
        <p:spPr>
          <a:xfrm>
            <a:off x="3973083" y="3105803"/>
            <a:ext cx="205359" cy="416170"/>
          </a:xfrm>
          <a:prstGeom prst="rect">
            <a:avLst/>
          </a:prstGeom>
        </p:spPr>
        <p:txBody>
          <a:bodyPr>
            <a:prstTxWarp prst="textPlain">
              <a:avLst/>
            </a:prstTxWarp>
          </a:bodyPr>
          <a:lstStyle/>
          <a:p>
            <a:pPr lvl="0" algn="ctr"/>
            <a:endParaRPr b="1" i="0" dirty="0">
              <a:ln>
                <a:noFill/>
              </a:ln>
              <a:solidFill>
                <a:schemeClr val="lt1"/>
              </a:solidFill>
              <a:latin typeface="Bebas Neue"/>
            </a:endParaRPr>
          </a:p>
        </p:txBody>
      </p:sp>
      <p:sp>
        <p:nvSpPr>
          <p:cNvPr id="487" name="Google Shape;487;p40"/>
          <p:cNvSpPr/>
          <p:nvPr/>
        </p:nvSpPr>
        <p:spPr>
          <a:xfrm>
            <a:off x="5002843" y="3112630"/>
            <a:ext cx="208636" cy="405247"/>
          </a:xfrm>
          <a:prstGeom prst="rect">
            <a:avLst/>
          </a:prstGeom>
        </p:spPr>
        <p:txBody>
          <a:bodyPr>
            <a:prstTxWarp prst="textPlain">
              <a:avLst/>
            </a:prstTxWarp>
          </a:bodyPr>
          <a:lstStyle/>
          <a:p>
            <a:pPr lvl="0" algn="ctr"/>
            <a:endParaRPr b="1" i="0" dirty="0">
              <a:ln>
                <a:noFill/>
              </a:ln>
              <a:solidFill>
                <a:schemeClr val="lt1"/>
              </a:solidFill>
              <a:latin typeface="Bebas Neue"/>
            </a:endParaRPr>
          </a:p>
        </p:txBody>
      </p:sp>
      <p:pic>
        <p:nvPicPr>
          <p:cNvPr id="4" name="Picture 3">
            <a:extLst>
              <a:ext uri="{FF2B5EF4-FFF2-40B4-BE49-F238E27FC236}">
                <a16:creationId xmlns:a16="http://schemas.microsoft.com/office/drawing/2014/main" id="{50FD9398-70A1-42E1-95A2-13122BDCB541}"/>
              </a:ext>
            </a:extLst>
          </p:cNvPr>
          <p:cNvPicPr>
            <a:picLocks noChangeAspect="1"/>
          </p:cNvPicPr>
          <p:nvPr/>
        </p:nvPicPr>
        <p:blipFill>
          <a:blip r:embed="rId3"/>
          <a:stretch>
            <a:fillRect/>
          </a:stretch>
        </p:blipFill>
        <p:spPr>
          <a:xfrm>
            <a:off x="369813" y="0"/>
            <a:ext cx="8404374" cy="51435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58000">
              <a:schemeClr val="dk2"/>
            </a:gs>
            <a:gs pos="100000">
              <a:schemeClr val="dk2"/>
            </a:gs>
          </a:gsLst>
          <a:path path="circle">
            <a:fillToRect l="100000" t="100000"/>
          </a:path>
          <a:tileRect r="-100000" b="-100000"/>
        </a:gradFill>
        <a:effectLst/>
      </p:bgPr>
    </p:bg>
    <p:spTree>
      <p:nvGrpSpPr>
        <p:cNvPr id="1" name="Shape 668"/>
        <p:cNvGrpSpPr/>
        <p:nvPr/>
      </p:nvGrpSpPr>
      <p:grpSpPr>
        <a:xfrm>
          <a:off x="0" y="0"/>
          <a:ext cx="0" cy="0"/>
          <a:chOff x="0" y="0"/>
          <a:chExt cx="0" cy="0"/>
        </a:xfrm>
      </p:grpSpPr>
      <p:pic>
        <p:nvPicPr>
          <p:cNvPr id="669" name="Google Shape;669;p46"/>
          <p:cNvPicPr preferRelativeResize="0"/>
          <p:nvPr/>
        </p:nvPicPr>
        <p:blipFill>
          <a:blip r:embed="rId3">
            <a:alphaModFix/>
          </a:blip>
          <a:stretch>
            <a:fillRect/>
          </a:stretch>
        </p:blipFill>
        <p:spPr>
          <a:xfrm>
            <a:off x="90400" y="1271826"/>
            <a:ext cx="2904825" cy="3705499"/>
          </a:xfrm>
          <a:prstGeom prst="rect">
            <a:avLst/>
          </a:prstGeom>
          <a:noFill/>
          <a:ln>
            <a:noFill/>
          </a:ln>
        </p:spPr>
      </p:pic>
      <p:sp>
        <p:nvSpPr>
          <p:cNvPr id="670" name="Google Shape;670;p46"/>
          <p:cNvSpPr txBox="1">
            <a:spLocks noGrp="1"/>
          </p:cNvSpPr>
          <p:nvPr>
            <p:ph type="title"/>
          </p:nvPr>
        </p:nvSpPr>
        <p:spPr>
          <a:xfrm>
            <a:off x="779100" y="280416"/>
            <a:ext cx="3792900" cy="875684"/>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800" dirty="0"/>
              <a:t>Thank you !!</a:t>
            </a:r>
            <a:endParaRPr sz="4800" dirty="0"/>
          </a:p>
        </p:txBody>
      </p:sp>
      <p:sp>
        <p:nvSpPr>
          <p:cNvPr id="671" name="Google Shape;671;p46"/>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31</a:t>
            </a:fld>
            <a:endParaRPr/>
          </a:p>
        </p:txBody>
      </p:sp>
      <p:pic>
        <p:nvPicPr>
          <p:cNvPr id="672" name="Google Shape;672;p46"/>
          <p:cNvPicPr preferRelativeResize="0"/>
          <p:nvPr/>
        </p:nvPicPr>
        <p:blipFill>
          <a:blip r:embed="rId4">
            <a:alphaModFix/>
          </a:blip>
          <a:stretch>
            <a:fillRect/>
          </a:stretch>
        </p:blipFill>
        <p:spPr>
          <a:xfrm>
            <a:off x="2110688" y="1484231"/>
            <a:ext cx="2617500" cy="3493095"/>
          </a:xfrm>
          <a:prstGeom prst="rect">
            <a:avLst/>
          </a:prstGeom>
          <a:noFill/>
          <a:ln>
            <a:noFill/>
          </a:ln>
        </p:spPr>
      </p:pic>
      <p:pic>
        <p:nvPicPr>
          <p:cNvPr id="673" name="Google Shape;673;p46"/>
          <p:cNvPicPr preferRelativeResize="0"/>
          <p:nvPr/>
        </p:nvPicPr>
        <p:blipFill>
          <a:blip r:embed="rId5">
            <a:alphaModFix/>
          </a:blip>
          <a:stretch>
            <a:fillRect/>
          </a:stretch>
        </p:blipFill>
        <p:spPr>
          <a:xfrm>
            <a:off x="3988507" y="1539192"/>
            <a:ext cx="2572825" cy="3438134"/>
          </a:xfrm>
          <a:prstGeom prst="rect">
            <a:avLst/>
          </a:prstGeom>
          <a:noFill/>
          <a:ln>
            <a:noFill/>
          </a:ln>
        </p:spPr>
      </p:pic>
      <p:pic>
        <p:nvPicPr>
          <p:cNvPr id="2" name="Picture 1">
            <a:extLst>
              <a:ext uri="{FF2B5EF4-FFF2-40B4-BE49-F238E27FC236}">
                <a16:creationId xmlns:a16="http://schemas.microsoft.com/office/drawing/2014/main" id="{F1441A2C-3BA6-42EB-ACAE-5C51957ABE41}"/>
              </a:ext>
            </a:extLst>
          </p:cNvPr>
          <p:cNvPicPr>
            <a:picLocks noChangeAspect="1"/>
          </p:cNvPicPr>
          <p:nvPr/>
        </p:nvPicPr>
        <p:blipFill>
          <a:blip r:embed="rId6"/>
          <a:stretch>
            <a:fillRect/>
          </a:stretch>
        </p:blipFill>
        <p:spPr>
          <a:xfrm>
            <a:off x="5908587" y="1386563"/>
            <a:ext cx="2840982" cy="364572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2" name="Picture 1">
            <a:extLst>
              <a:ext uri="{FF2B5EF4-FFF2-40B4-BE49-F238E27FC236}">
                <a16:creationId xmlns:a16="http://schemas.microsoft.com/office/drawing/2014/main" id="{C93BD9F9-7D42-4F4E-A78B-C2D8C05460FC}"/>
              </a:ext>
            </a:extLst>
          </p:cNvPr>
          <p:cNvPicPr>
            <a:picLocks noChangeAspect="1"/>
          </p:cNvPicPr>
          <p:nvPr/>
        </p:nvPicPr>
        <p:blipFill>
          <a:blip r:embed="rId3"/>
          <a:stretch>
            <a:fillRect/>
          </a:stretch>
        </p:blipFill>
        <p:spPr>
          <a:xfrm>
            <a:off x="667276" y="700278"/>
            <a:ext cx="7915892" cy="3742943"/>
          </a:xfrm>
          <a:prstGeom prst="rect">
            <a:avLst/>
          </a:prstGeom>
        </p:spPr>
      </p:pic>
      <p:sp>
        <p:nvSpPr>
          <p:cNvPr id="89" name="Google Shape;89;p15"/>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a:t>
            </a:fld>
            <a:endParaRPr/>
          </a:p>
        </p:txBody>
      </p:sp>
      <p:sp>
        <p:nvSpPr>
          <p:cNvPr id="3" name="TextBox 2">
            <a:extLst>
              <a:ext uri="{FF2B5EF4-FFF2-40B4-BE49-F238E27FC236}">
                <a16:creationId xmlns:a16="http://schemas.microsoft.com/office/drawing/2014/main" id="{728E23CD-69F2-4BF7-AB89-E96E570DD5FA}"/>
              </a:ext>
            </a:extLst>
          </p:cNvPr>
          <p:cNvSpPr txBox="1"/>
          <p:nvPr/>
        </p:nvSpPr>
        <p:spPr>
          <a:xfrm>
            <a:off x="597408" y="4443221"/>
            <a:ext cx="7806967" cy="738664"/>
          </a:xfrm>
          <a:prstGeom prst="rect">
            <a:avLst/>
          </a:prstGeom>
          <a:noFill/>
        </p:spPr>
        <p:txBody>
          <a:bodyPr wrap="square" rtlCol="0">
            <a:spAutoFit/>
          </a:bodyPr>
          <a:lstStyle/>
          <a:p>
            <a:r>
              <a:rPr lang="en-US" b="1" dirty="0"/>
              <a:t>Any integer of the form p^n can be divided only by an integer that is of a lesser or equal power of the same prime number, with p^j where j&lt;n . Thus, we can say the following.</a:t>
            </a:r>
          </a:p>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a:off x="811075" y="402336"/>
            <a:ext cx="7593300" cy="1243584"/>
          </a:xfrm>
          <a:prstGeom prst="rect">
            <a:avLst/>
          </a:prstGeom>
        </p:spPr>
        <p:txBody>
          <a:bodyPr spcFirstLastPara="1" wrap="square" lIns="0" tIns="0" rIns="0" bIns="0" anchor="b" anchorCtr="0">
            <a:noAutofit/>
          </a:bodyPr>
          <a:lstStyle/>
          <a:p>
            <a:r>
              <a:rPr lang="en-US" sz="2000" dirty="0">
                <a:latin typeface="+mj-lt"/>
              </a:rPr>
              <a:t>It is easy to determine the greatest common divisor of two positive integers if we express each integer as the product of primes</a:t>
            </a:r>
            <a:r>
              <a:rPr lang="en-US" dirty="0"/>
              <a:t>.</a:t>
            </a:r>
            <a:br>
              <a:rPr lang="en-US" dirty="0"/>
            </a:br>
            <a:endParaRPr dirty="0"/>
          </a:p>
        </p:txBody>
      </p:sp>
      <p:pic>
        <p:nvPicPr>
          <p:cNvPr id="2" name="Picture 1">
            <a:extLst>
              <a:ext uri="{FF2B5EF4-FFF2-40B4-BE49-F238E27FC236}">
                <a16:creationId xmlns:a16="http://schemas.microsoft.com/office/drawing/2014/main" id="{CB0DDC4C-ECCB-4CA7-8C82-51521207B0C8}"/>
              </a:ext>
            </a:extLst>
          </p:cNvPr>
          <p:cNvPicPr>
            <a:picLocks noChangeAspect="1"/>
          </p:cNvPicPr>
          <p:nvPr/>
        </p:nvPicPr>
        <p:blipFill>
          <a:blip r:embed="rId3"/>
          <a:stretch>
            <a:fillRect/>
          </a:stretch>
        </p:blipFill>
        <p:spPr>
          <a:xfrm>
            <a:off x="1481060" y="2160234"/>
            <a:ext cx="6181880" cy="823031"/>
          </a:xfrm>
          <a:prstGeom prst="rect">
            <a:avLst/>
          </a:prstGeom>
        </p:spPr>
      </p:pic>
      <p:sp>
        <p:nvSpPr>
          <p:cNvPr id="97" name="Google Shape;97;p16"/>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a:t>
            </a:fld>
            <a:endParaRPr/>
          </a:p>
        </p:txBody>
      </p:sp>
      <p:pic>
        <p:nvPicPr>
          <p:cNvPr id="3" name="Picture 2">
            <a:extLst>
              <a:ext uri="{FF2B5EF4-FFF2-40B4-BE49-F238E27FC236}">
                <a16:creationId xmlns:a16="http://schemas.microsoft.com/office/drawing/2014/main" id="{198FBDB6-CFDC-44EF-9181-9E639EBFBF49}"/>
              </a:ext>
            </a:extLst>
          </p:cNvPr>
          <p:cNvPicPr>
            <a:picLocks noChangeAspect="1"/>
          </p:cNvPicPr>
          <p:nvPr/>
        </p:nvPicPr>
        <p:blipFill>
          <a:blip r:embed="rId4"/>
          <a:stretch>
            <a:fillRect/>
          </a:stretch>
        </p:blipFill>
        <p:spPr>
          <a:xfrm>
            <a:off x="1481060" y="3223984"/>
            <a:ext cx="2420322" cy="86570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7"/>
          <p:cNvSpPr/>
          <p:nvPr/>
        </p:nvSpPr>
        <p:spPr>
          <a:xfrm>
            <a:off x="8714064" y="1258801"/>
            <a:ext cx="263619" cy="25171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 name="Google Shape;110;p17"/>
          <p:cNvGrpSpPr/>
          <p:nvPr/>
        </p:nvGrpSpPr>
        <p:grpSpPr>
          <a:xfrm rot="1056946">
            <a:off x="7557042" y="1414552"/>
            <a:ext cx="746176" cy="746276"/>
            <a:chOff x="570875" y="4322250"/>
            <a:chExt cx="443300" cy="443325"/>
          </a:xfrm>
        </p:grpSpPr>
        <p:sp>
          <p:nvSpPr>
            <p:cNvPr id="111" name="Google Shape;111;p17"/>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7"/>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7"/>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7"/>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7"/>
          <p:cNvSpPr/>
          <p:nvPr/>
        </p:nvSpPr>
        <p:spPr>
          <a:xfrm rot="2466643">
            <a:off x="7768129" y="1032341"/>
            <a:ext cx="366269" cy="34972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7"/>
          <p:cNvSpPr/>
          <p:nvPr/>
        </p:nvSpPr>
        <p:spPr>
          <a:xfrm rot="-1608918">
            <a:off x="8309171" y="909575"/>
            <a:ext cx="263609" cy="251703"/>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7"/>
          <p:cNvSpPr/>
          <p:nvPr/>
        </p:nvSpPr>
        <p:spPr>
          <a:xfrm rot="2926240">
            <a:off x="8854356" y="875492"/>
            <a:ext cx="197436" cy="18851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7"/>
          <p:cNvSpPr/>
          <p:nvPr/>
        </p:nvSpPr>
        <p:spPr>
          <a:xfrm rot="-1608959">
            <a:off x="8395397" y="1713408"/>
            <a:ext cx="395041" cy="33993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p:cNvSpPr txBox="1">
            <a:spLocks noGrp="1"/>
          </p:cNvSpPr>
          <p:nvPr>
            <p:ph type="ctrTitle" idx="4294967295"/>
          </p:nvPr>
        </p:nvSpPr>
        <p:spPr>
          <a:xfrm>
            <a:off x="95517" y="4007"/>
            <a:ext cx="8680287" cy="659008"/>
          </a:xfrm>
          <a:prstGeom prst="rect">
            <a:avLst/>
          </a:prstGeom>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ltLang="zh-CN" sz="4000" kern="1200" dirty="0">
                <a:latin typeface="+mj-lt"/>
                <a:ea typeface="Arial" panose="020B0604020202020204" pitchFamily="34" charset="0"/>
                <a:cs typeface="+mj-cs"/>
              </a:rPr>
              <a:t>FERMAT’S AND EULER’S THEOREM</a:t>
            </a:r>
            <a:endParaRPr sz="4000" dirty="0"/>
          </a:p>
        </p:txBody>
      </p:sp>
      <p:pic>
        <p:nvPicPr>
          <p:cNvPr id="2" name="Picture 1">
            <a:extLst>
              <a:ext uri="{FF2B5EF4-FFF2-40B4-BE49-F238E27FC236}">
                <a16:creationId xmlns:a16="http://schemas.microsoft.com/office/drawing/2014/main" id="{A79D518D-98DF-41A9-A62C-405F3F14F397}"/>
              </a:ext>
            </a:extLst>
          </p:cNvPr>
          <p:cNvPicPr>
            <a:picLocks noChangeAspect="1"/>
          </p:cNvPicPr>
          <p:nvPr/>
        </p:nvPicPr>
        <p:blipFill>
          <a:blip r:embed="rId3"/>
          <a:stretch>
            <a:fillRect/>
          </a:stretch>
        </p:blipFill>
        <p:spPr>
          <a:xfrm>
            <a:off x="1117018" y="2620338"/>
            <a:ext cx="6864691" cy="1231499"/>
          </a:xfrm>
          <a:prstGeom prst="rect">
            <a:avLst/>
          </a:prstGeom>
        </p:spPr>
      </p:pic>
      <p:sp>
        <p:nvSpPr>
          <p:cNvPr id="124" name="Google Shape;124;p17"/>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6</a:t>
            </a:fld>
            <a:endParaRPr/>
          </a:p>
        </p:txBody>
      </p:sp>
      <p:pic>
        <p:nvPicPr>
          <p:cNvPr id="3" name="Picture 2">
            <a:extLst>
              <a:ext uri="{FF2B5EF4-FFF2-40B4-BE49-F238E27FC236}">
                <a16:creationId xmlns:a16="http://schemas.microsoft.com/office/drawing/2014/main" id="{85473F28-70AD-4726-9176-558E01DFBC46}"/>
              </a:ext>
            </a:extLst>
          </p:cNvPr>
          <p:cNvPicPr>
            <a:picLocks noChangeAspect="1"/>
          </p:cNvPicPr>
          <p:nvPr/>
        </p:nvPicPr>
        <p:blipFill>
          <a:blip r:embed="rId4"/>
          <a:stretch>
            <a:fillRect/>
          </a:stretch>
        </p:blipFill>
        <p:spPr>
          <a:xfrm>
            <a:off x="1117018" y="4040684"/>
            <a:ext cx="6864691" cy="1030313"/>
          </a:xfrm>
          <a:prstGeom prst="rect">
            <a:avLst/>
          </a:prstGeom>
        </p:spPr>
      </p:pic>
      <p:sp>
        <p:nvSpPr>
          <p:cNvPr id="4" name="TextBox 3">
            <a:extLst>
              <a:ext uri="{FF2B5EF4-FFF2-40B4-BE49-F238E27FC236}">
                <a16:creationId xmlns:a16="http://schemas.microsoft.com/office/drawing/2014/main" id="{E700A395-B693-4F5C-BD2E-45DCCBA222BE}"/>
              </a:ext>
            </a:extLst>
          </p:cNvPr>
          <p:cNvSpPr txBox="1"/>
          <p:nvPr/>
        </p:nvSpPr>
        <p:spPr>
          <a:xfrm>
            <a:off x="1139653" y="1392979"/>
            <a:ext cx="4968539" cy="1015663"/>
          </a:xfrm>
          <a:prstGeom prst="rect">
            <a:avLst/>
          </a:prstGeom>
          <a:noFill/>
        </p:spPr>
        <p:txBody>
          <a:bodyPr wrap="square" rtlCol="0">
            <a:spAutoFit/>
          </a:bodyPr>
          <a:lstStyle/>
          <a:p>
            <a:pPr defTabSz="914400"/>
            <a:r>
              <a:rPr lang="en-US" altLang="zh-CN" sz="2000" kern="1200" dirty="0">
                <a:solidFill>
                  <a:schemeClr val="bg1"/>
                </a:solidFill>
                <a:latin typeface="+mn-lt"/>
                <a:ea typeface="Arial" panose="020B0604020202020204" pitchFamily="34" charset="0"/>
                <a:cs typeface="+mn-cs"/>
              </a:rPr>
              <a:t>Two theorems that play important roles in public-key cryptography are Fermat’s theorem and Euler’s theorem</a:t>
            </a:r>
            <a:r>
              <a:rPr lang="en-US" altLang="zh-CN" sz="1400" kern="1200" dirty="0">
                <a:latin typeface="+mn-lt"/>
                <a:ea typeface="Arial" panose="020B0604020202020204" pitchFamily="34" charset="0"/>
                <a:cs typeface="+mn-cs"/>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32" name="Google Shape;132;p18"/>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7</a:t>
            </a:fld>
            <a:endParaRPr/>
          </a:p>
        </p:txBody>
      </p:sp>
      <p:pic>
        <p:nvPicPr>
          <p:cNvPr id="134" name="Google Shape;134;p18"/>
          <p:cNvPicPr preferRelativeResize="0"/>
          <p:nvPr/>
        </p:nvPicPr>
        <p:blipFill>
          <a:blip r:embed="rId3">
            <a:alphaModFix/>
          </a:blip>
          <a:stretch>
            <a:fillRect/>
          </a:stretch>
        </p:blipFill>
        <p:spPr>
          <a:xfrm rot="3265078">
            <a:off x="5747886" y="598638"/>
            <a:ext cx="419450" cy="559275"/>
          </a:xfrm>
          <a:prstGeom prst="rect">
            <a:avLst/>
          </a:prstGeom>
          <a:noFill/>
          <a:ln>
            <a:noFill/>
          </a:ln>
        </p:spPr>
      </p:pic>
      <p:pic>
        <p:nvPicPr>
          <p:cNvPr id="2" name="Picture 1">
            <a:extLst>
              <a:ext uri="{FF2B5EF4-FFF2-40B4-BE49-F238E27FC236}">
                <a16:creationId xmlns:a16="http://schemas.microsoft.com/office/drawing/2014/main" id="{6974B16A-EABC-4338-A0ED-47DEB2CB5600}"/>
              </a:ext>
            </a:extLst>
          </p:cNvPr>
          <p:cNvPicPr>
            <a:picLocks noChangeAspect="1"/>
          </p:cNvPicPr>
          <p:nvPr/>
        </p:nvPicPr>
        <p:blipFill>
          <a:blip r:embed="rId4"/>
          <a:stretch>
            <a:fillRect/>
          </a:stretch>
        </p:blipFill>
        <p:spPr>
          <a:xfrm>
            <a:off x="708557" y="0"/>
            <a:ext cx="7970168" cy="51435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9"/>
          <p:cNvSpPr txBox="1">
            <a:spLocks noGrp="1"/>
          </p:cNvSpPr>
          <p:nvPr>
            <p:ph type="title"/>
          </p:nvPr>
        </p:nvSpPr>
        <p:spPr>
          <a:xfrm>
            <a:off x="775350" y="1"/>
            <a:ext cx="7593300" cy="1099631"/>
          </a:xfrm>
          <a:prstGeom prst="rect">
            <a:avLst/>
          </a:prstGeom>
        </p:spPr>
        <p:txBody>
          <a:bodyPr spcFirstLastPara="1" wrap="square" lIns="0" tIns="0" rIns="0" bIns="0" anchor="b" anchorCtr="0">
            <a:noAutofit/>
          </a:bodyPr>
          <a:lstStyle/>
          <a:p>
            <a:r>
              <a:rPr lang="en-US" sz="2400" dirty="0"/>
              <a:t>Euler’s theorem states that for every a and n that are relatively prime:</a:t>
            </a:r>
            <a:br>
              <a:rPr lang="en-US" dirty="0"/>
            </a:br>
            <a:endParaRPr dirty="0"/>
          </a:p>
        </p:txBody>
      </p:sp>
      <p:sp>
        <p:nvSpPr>
          <p:cNvPr id="143" name="Google Shape;143;p19"/>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8</a:t>
            </a:fld>
            <a:endParaRPr/>
          </a:p>
        </p:txBody>
      </p:sp>
      <p:pic>
        <p:nvPicPr>
          <p:cNvPr id="8" name="Picture 7">
            <a:extLst>
              <a:ext uri="{FF2B5EF4-FFF2-40B4-BE49-F238E27FC236}">
                <a16:creationId xmlns:a16="http://schemas.microsoft.com/office/drawing/2014/main" id="{5BF1FB1B-6E9A-4F8C-B940-92517AE2231A}"/>
              </a:ext>
            </a:extLst>
          </p:cNvPr>
          <p:cNvPicPr>
            <a:picLocks noChangeAspect="1"/>
          </p:cNvPicPr>
          <p:nvPr/>
        </p:nvPicPr>
        <p:blipFill>
          <a:blip r:embed="rId3"/>
          <a:stretch>
            <a:fillRect/>
          </a:stretch>
        </p:blipFill>
        <p:spPr>
          <a:xfrm>
            <a:off x="775350" y="812620"/>
            <a:ext cx="2420322" cy="487722"/>
          </a:xfrm>
          <a:prstGeom prst="rect">
            <a:avLst/>
          </a:prstGeom>
        </p:spPr>
      </p:pic>
      <p:pic>
        <p:nvPicPr>
          <p:cNvPr id="9" name="Picture 8">
            <a:extLst>
              <a:ext uri="{FF2B5EF4-FFF2-40B4-BE49-F238E27FC236}">
                <a16:creationId xmlns:a16="http://schemas.microsoft.com/office/drawing/2014/main" id="{1D2A4B04-28F9-4D0F-A676-AF8975C0C0E5}"/>
              </a:ext>
            </a:extLst>
          </p:cNvPr>
          <p:cNvPicPr>
            <a:picLocks noChangeAspect="1"/>
          </p:cNvPicPr>
          <p:nvPr/>
        </p:nvPicPr>
        <p:blipFill>
          <a:blip r:embed="rId4"/>
          <a:stretch>
            <a:fillRect/>
          </a:stretch>
        </p:blipFill>
        <p:spPr>
          <a:xfrm>
            <a:off x="216030" y="1475232"/>
            <a:ext cx="8574401" cy="366826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FE659"/>
            </a:gs>
            <a:gs pos="58000">
              <a:schemeClr val="accent4"/>
            </a:gs>
            <a:gs pos="100000">
              <a:schemeClr val="accent4"/>
            </a:gs>
          </a:gsLst>
          <a:path path="circle">
            <a:fillToRect l="100000" t="100000"/>
          </a:path>
          <a:tileRect r="-100000" b="-100000"/>
        </a:gradFill>
        <a:effectLst/>
      </p:bgPr>
    </p:bg>
    <p:spTree>
      <p:nvGrpSpPr>
        <p:cNvPr id="1" name="Shape 149"/>
        <p:cNvGrpSpPr/>
        <p:nvPr/>
      </p:nvGrpSpPr>
      <p:grpSpPr>
        <a:xfrm>
          <a:off x="0" y="0"/>
          <a:ext cx="0" cy="0"/>
          <a:chOff x="0" y="0"/>
          <a:chExt cx="0" cy="0"/>
        </a:xfrm>
      </p:grpSpPr>
      <p:sp>
        <p:nvSpPr>
          <p:cNvPr id="150" name="Google Shape;150;p20"/>
          <p:cNvSpPr txBox="1">
            <a:spLocks noGrp="1"/>
          </p:cNvSpPr>
          <p:nvPr>
            <p:ph type="title"/>
          </p:nvPr>
        </p:nvSpPr>
        <p:spPr>
          <a:xfrm>
            <a:off x="779100" y="972875"/>
            <a:ext cx="3457800" cy="981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4000" dirty="0">
                <a:solidFill>
                  <a:srgbClr val="C14B1B"/>
                </a:solidFill>
                <a:latin typeface="+mj-lt"/>
                <a:ea typeface="Jacques Francois Shadow"/>
                <a:cs typeface="Jacques Francois Shadow"/>
                <a:sym typeface="Jacques Francois Shadow"/>
              </a:rPr>
              <a:t>TESTING OF PRIMALITY</a:t>
            </a:r>
            <a:endParaRPr sz="4000" dirty="0">
              <a:latin typeface="+mj-lt"/>
            </a:endParaRPr>
          </a:p>
        </p:txBody>
      </p:sp>
      <p:pic>
        <p:nvPicPr>
          <p:cNvPr id="151" name="Google Shape;151;p20"/>
          <p:cNvPicPr preferRelativeResize="0"/>
          <p:nvPr/>
        </p:nvPicPr>
        <p:blipFill rotWithShape="1">
          <a:blip r:embed="rId3">
            <a:alphaModFix/>
          </a:blip>
          <a:srcRect l="20629" r="12672"/>
          <a:stretch/>
        </p:blipFill>
        <p:spPr>
          <a:xfrm>
            <a:off x="4659150" y="658650"/>
            <a:ext cx="3826200" cy="3826200"/>
          </a:xfrm>
          <a:prstGeom prst="rect">
            <a:avLst/>
          </a:prstGeom>
          <a:noFill/>
          <a:ln w="114300" cap="flat" cmpd="sng">
            <a:solidFill>
              <a:schemeClr val="lt1"/>
            </a:solidFill>
            <a:prstDash val="solid"/>
            <a:miter lim="8000"/>
            <a:headEnd type="none" w="med" len="med"/>
            <a:tailEnd type="none" w="med" len="med"/>
          </a:ln>
          <a:effectLst>
            <a:outerShdw blurRad="57150" dist="19050" dir="5400000" algn="bl" rotWithShape="0">
              <a:schemeClr val="dk1">
                <a:alpha val="30000"/>
              </a:schemeClr>
            </a:outerShdw>
          </a:effectLst>
        </p:spPr>
      </p:pic>
      <p:sp>
        <p:nvSpPr>
          <p:cNvPr id="153" name="Google Shape;153;p20"/>
          <p:cNvSpPr txBox="1">
            <a:spLocks noGrp="1"/>
          </p:cNvSpPr>
          <p:nvPr>
            <p:ph type="body" idx="1"/>
          </p:nvPr>
        </p:nvSpPr>
        <p:spPr>
          <a:xfrm>
            <a:off x="779100" y="2076324"/>
            <a:ext cx="3457800" cy="3067175"/>
          </a:xfrm>
          <a:prstGeom prst="rect">
            <a:avLst/>
          </a:prstGeom>
        </p:spPr>
        <p:txBody>
          <a:bodyPr spcFirstLastPara="1" wrap="square" lIns="0" tIns="0" rIns="0" bIns="0" anchor="t" anchorCtr="0">
            <a:noAutofit/>
          </a:bodyPr>
          <a:lstStyle/>
          <a:p>
            <a:pPr marL="457200" marR="0" lvl="0" indent="-315912" algn="l" rtl="0">
              <a:lnSpc>
                <a:spcPct val="115000"/>
              </a:lnSpc>
              <a:spcBef>
                <a:spcPts val="0"/>
              </a:spcBef>
              <a:spcAft>
                <a:spcPts val="0"/>
              </a:spcAft>
              <a:buClr>
                <a:srgbClr val="FFFFFF"/>
              </a:buClr>
              <a:buSzPts val="1400"/>
              <a:buFont typeface="Libre Baskerville"/>
              <a:buChar char="●"/>
            </a:pPr>
            <a:r>
              <a:rPr lang="en-US" sz="2000" i="0" u="none" strike="noStrike" cap="none" dirty="0">
                <a:solidFill>
                  <a:srgbClr val="FFFFFF"/>
                </a:solidFill>
                <a:latin typeface="Libre Baskerville"/>
                <a:ea typeface="Libre Baskerville"/>
                <a:cs typeface="Libre Baskerville"/>
                <a:sym typeface="Libre Baskerville"/>
              </a:rPr>
              <a:t>The general test is for getting to know whether a number is prime or composite number.</a:t>
            </a:r>
            <a:endParaRPr lang="en-US" sz="2000" dirty="0">
              <a:latin typeface="Libre Baskerville"/>
              <a:ea typeface="Libre Baskerville"/>
              <a:cs typeface="Libre Baskerville"/>
              <a:sym typeface="Libre Baskerville"/>
            </a:endParaRPr>
          </a:p>
          <a:p>
            <a:pPr marL="457200" marR="0" lvl="0" indent="-315912" algn="l" rtl="0">
              <a:lnSpc>
                <a:spcPct val="115000"/>
              </a:lnSpc>
              <a:spcBef>
                <a:spcPts val="0"/>
              </a:spcBef>
              <a:spcAft>
                <a:spcPts val="0"/>
              </a:spcAft>
              <a:buClr>
                <a:srgbClr val="FFFFFF"/>
              </a:buClr>
              <a:buSzPts val="1400"/>
              <a:buFont typeface="Libre Baskerville"/>
              <a:buChar char="●"/>
            </a:pPr>
            <a:r>
              <a:rPr lang="en-US" sz="2000" i="0" u="none" strike="noStrike" cap="none" dirty="0">
                <a:solidFill>
                  <a:srgbClr val="FFFFFF"/>
                </a:solidFill>
                <a:latin typeface="Libre Baskerville"/>
                <a:ea typeface="Libre Baskerville"/>
                <a:cs typeface="Libre Baskerville"/>
                <a:sym typeface="Libre Baskerville"/>
              </a:rPr>
              <a:t>The method used is Miller-</a:t>
            </a:r>
            <a:r>
              <a:rPr lang="en-US" sz="2000" dirty="0">
                <a:solidFill>
                  <a:srgbClr val="FFFFFF"/>
                </a:solidFill>
                <a:latin typeface="Libre Baskerville"/>
                <a:ea typeface="Libre Baskerville"/>
                <a:cs typeface="Libre Baskerville"/>
                <a:sym typeface="Libre Baskerville"/>
              </a:rPr>
              <a:t>Rabin</a:t>
            </a:r>
            <a:r>
              <a:rPr lang="en-US" sz="2000" i="0" u="none" strike="noStrike" cap="none" dirty="0">
                <a:solidFill>
                  <a:srgbClr val="FFFFFF"/>
                </a:solidFill>
                <a:latin typeface="Libre Baskerville"/>
                <a:ea typeface="Libre Baskerville"/>
                <a:cs typeface="Libre Baskerville"/>
                <a:sym typeface="Libre Baskerville"/>
              </a:rPr>
              <a:t> method.</a:t>
            </a:r>
            <a:endParaRPr lang="en-US" sz="2000" dirty="0">
              <a:latin typeface="Libre Baskerville"/>
              <a:ea typeface="Libre Baskerville"/>
              <a:cs typeface="Libre Baskerville"/>
              <a:sym typeface="Libre Baskerville"/>
            </a:endParaRPr>
          </a:p>
          <a:p>
            <a:pPr marL="0" lvl="0" indent="0" algn="l" rtl="0">
              <a:spcBef>
                <a:spcPts val="0"/>
              </a:spcBef>
              <a:spcAft>
                <a:spcPts val="800"/>
              </a:spcAft>
              <a:buNone/>
            </a:pPr>
            <a:endParaRPr dirty="0"/>
          </a:p>
        </p:txBody>
      </p:sp>
      <p:sp>
        <p:nvSpPr>
          <p:cNvPr id="154" name="Google Shape;154;p20"/>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Flavius template">
  <a:themeElements>
    <a:clrScheme name="Custom 347">
      <a:dk1>
        <a:srgbClr val="1E263A"/>
      </a:dk1>
      <a:lt1>
        <a:srgbClr val="FFFFFF"/>
      </a:lt1>
      <a:dk2>
        <a:srgbClr val="989CA7"/>
      </a:dk2>
      <a:lt2>
        <a:srgbClr val="EAEEF0"/>
      </a:lt2>
      <a:accent1>
        <a:srgbClr val="6DB9E4"/>
      </a:accent1>
      <a:accent2>
        <a:srgbClr val="9ECE46"/>
      </a:accent2>
      <a:accent3>
        <a:srgbClr val="ECCB49"/>
      </a:accent3>
      <a:accent4>
        <a:srgbClr val="F5A73B"/>
      </a:accent4>
      <a:accent5>
        <a:srgbClr val="F36846"/>
      </a:accent5>
      <a:accent6>
        <a:srgbClr val="DD73C3"/>
      </a:accent6>
      <a:hlink>
        <a:srgbClr val="293D6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241</TotalTime>
  <Words>2671</Words>
  <Application>Microsoft Office PowerPoint</Application>
  <PresentationFormat>On-screen Show (16:9)</PresentationFormat>
  <Paragraphs>187</Paragraphs>
  <Slides>31</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Bebas Neue</vt:lpstr>
      <vt:lpstr>IBM Plex Sans Condensed</vt:lpstr>
      <vt:lpstr>Arial</vt:lpstr>
      <vt:lpstr>Comic Sans MS</vt:lpstr>
      <vt:lpstr>Wingdings</vt:lpstr>
      <vt:lpstr>Libre Baskerville</vt:lpstr>
      <vt:lpstr>Jacques Francois Shadow</vt:lpstr>
      <vt:lpstr>Flavius template</vt:lpstr>
      <vt:lpstr>Cryptography and network security </vt:lpstr>
      <vt:lpstr>Table of contents</vt:lpstr>
      <vt:lpstr>PRIME NUMBERS</vt:lpstr>
      <vt:lpstr>PowerPoint Presentation</vt:lpstr>
      <vt:lpstr>It is easy to determine the greatest common divisor of two positive integers if we express each integer as the product of primes. </vt:lpstr>
      <vt:lpstr>FERMAT’S AND EULER’S THEOREM</vt:lpstr>
      <vt:lpstr>PowerPoint Presentation</vt:lpstr>
      <vt:lpstr>Euler’s theorem states that for every a and n that are relatively prime: </vt:lpstr>
      <vt:lpstr>TESTING OF PRIMALITY</vt:lpstr>
      <vt:lpstr>PowerPoint Presentation</vt:lpstr>
      <vt:lpstr>PowerPoint Presentation</vt:lpstr>
      <vt:lpstr>PowerPoint Presentation</vt:lpstr>
      <vt:lpstr>PowerPoint Presentation</vt:lpstr>
      <vt:lpstr>PowerPoint Presentation</vt:lpstr>
      <vt:lpstr>PowerPoint Presentation</vt:lpstr>
      <vt:lpstr>DISCRETE LOGARITHM</vt:lpstr>
      <vt:lpstr>A trivial example is the group Zn, the additive group of integers modulo n. In Zn, 1 is always a generator:     1 ≡ 1 mod n 1+1 ≡ 2 mod n 1+1+1 ≡ 3 mod n ... 1+1+1+...+1 ≡ n ≡ 0 mod n </vt:lpstr>
      <vt:lpstr>If a group is cyclic, then there may exist multiple generators. For example, we know Z5 is a cyclic group. The element 1 is a generator for sure. And if we take a look at 2, we can find: 2 ≡ 2 mod 5 2+2 ≡ 4 mod 5 2+2+2 ≡ 6 ≡ 1 mod 5 2+2+2+2 ≡ 8 ≡ 3 mod 5 2+2+2+2+2 ≡ 10 ≡ 0 mod 5  So all the group elements {0,1,2,3,4} in Z5 can also be generated by 2. That is to say, 2 is also a generator for the group Z5. Not every element in a group is a generator. For example, the identity element in a group will never be a generator. No matter how many times you apply the group operator to the identity element, the only element you can yield is the identity element itself. For example, in Zn, 0 is the identity element and 0+0+...+0 ≡ 0 mod n in all cases.If Zn* is cyclic and g is a generator of Zn*, then g is also called a primitive root modulo n. </vt:lpstr>
      <vt:lpstr>PowerPoint Presentation</vt:lpstr>
      <vt:lpstr>PowerPoint Presentation</vt:lpstr>
      <vt:lpstr>PowerPoint Presentation</vt:lpstr>
      <vt:lpstr>PowerPoint Presentation</vt:lpstr>
      <vt:lpstr>PowerPoint Presentation</vt:lpstr>
      <vt:lpstr>PowerPoint Presentation</vt:lpstr>
      <vt:lpstr>RABIN CRYPTOSYSTEM</vt:lpstr>
      <vt:lpstr>PowerPoint Presentation</vt:lpstr>
      <vt:lpstr>PowerPoint Presentation</vt:lpstr>
      <vt:lpstr>ELGAMAL CRYPTOSYSTEM</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Cryptography and network security </dc:title>
  <cp:lastModifiedBy>Sailesh</cp:lastModifiedBy>
  <cp:revision>13</cp:revision>
  <dcterms:modified xsi:type="dcterms:W3CDTF">2021-06-23T13:07:25Z</dcterms:modified>
</cp:coreProperties>
</file>